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90" r:id="rId5"/>
    <p:sldId id="322" r:id="rId6"/>
    <p:sldId id="323" r:id="rId7"/>
    <p:sldId id="350" r:id="rId8"/>
    <p:sldId id="351" r:id="rId9"/>
    <p:sldId id="326" r:id="rId10"/>
    <p:sldId id="352" r:id="rId11"/>
    <p:sldId id="353" r:id="rId12"/>
    <p:sldId id="347" r:id="rId13"/>
    <p:sldId id="348" r:id="rId14"/>
    <p:sldId id="330" r:id="rId15"/>
    <p:sldId id="355" r:id="rId16"/>
    <p:sldId id="358" r:id="rId17"/>
    <p:sldId id="333" r:id="rId18"/>
    <p:sldId id="354" r:id="rId19"/>
    <p:sldId id="359" r:id="rId20"/>
    <p:sldId id="336" r:id="rId21"/>
    <p:sldId id="364" r:id="rId22"/>
    <p:sldId id="360" r:id="rId23"/>
    <p:sldId id="361" r:id="rId24"/>
    <p:sldId id="342" r:id="rId25"/>
    <p:sldId id="362" r:id="rId26"/>
    <p:sldId id="344" r:id="rId27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494"/>
    <a:srgbClr val="98B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FE93E-1EA9-4653-A944-F07F26CA7196}" v="3" dt="2022-05-30T06:07:02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7B3DA-C941-4F21-8F76-4D5BEF6B2981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2E59F6-60C7-4FE1-94BD-7472D24180F4}">
      <dgm:prSet phldrT="[Text]" custT="1"/>
      <dgm:spPr/>
      <dgm:t>
        <a:bodyPr/>
        <a:lstStyle/>
        <a:p>
          <a:r>
            <a:rPr lang="sl-SI" sz="2800" dirty="0"/>
            <a:t>EU sistem klasifikacije gospodarskih dejavnosti</a:t>
          </a:r>
          <a:endParaRPr lang="en-US" sz="2800" dirty="0"/>
        </a:p>
      </dgm:t>
    </dgm:pt>
    <dgm:pt modelId="{FF0DD23C-CDCE-4200-8B9B-E8D567B286DD}" type="parTrans" cxnId="{538F026D-5030-4384-A1B4-F22CD29F0E15}">
      <dgm:prSet/>
      <dgm:spPr/>
      <dgm:t>
        <a:bodyPr/>
        <a:lstStyle/>
        <a:p>
          <a:endParaRPr lang="en-US" sz="1600"/>
        </a:p>
      </dgm:t>
    </dgm:pt>
    <dgm:pt modelId="{03ADF247-6588-4135-8F8F-835FEADF8CC6}" type="sibTrans" cxnId="{538F026D-5030-4384-A1B4-F22CD29F0E15}">
      <dgm:prSet/>
      <dgm:spPr/>
      <dgm:t>
        <a:bodyPr/>
        <a:lstStyle/>
        <a:p>
          <a:endParaRPr lang="en-US" sz="1600"/>
        </a:p>
      </dgm:t>
    </dgm:pt>
    <dgm:pt modelId="{DB679B47-334E-4908-A251-6E652CAD99DA}">
      <dgm:prSet phldrT="[Text]" custT="1"/>
      <dgm:spPr/>
      <dgm:t>
        <a:bodyPr/>
        <a:lstStyle/>
        <a:p>
          <a:r>
            <a:rPr lang="sl-SI" sz="2800" dirty="0"/>
            <a:t>Ki bistveno prispevajo k </a:t>
          </a:r>
          <a:r>
            <a:rPr lang="sl-SI" sz="2800" dirty="0" err="1"/>
            <a:t>okoljskim</a:t>
          </a:r>
          <a:r>
            <a:rPr lang="sl-SI" sz="2800" dirty="0"/>
            <a:t> trajnostnim ciljem</a:t>
          </a:r>
          <a:endParaRPr lang="en-US" sz="2800" dirty="0"/>
        </a:p>
      </dgm:t>
    </dgm:pt>
    <dgm:pt modelId="{506EFE2C-3AA3-41E8-AA7E-1EBAB20879BD}" type="parTrans" cxnId="{BE6C0F32-D5A5-43AC-A189-2C059E05F072}">
      <dgm:prSet/>
      <dgm:spPr/>
      <dgm:t>
        <a:bodyPr/>
        <a:lstStyle/>
        <a:p>
          <a:endParaRPr lang="en-US" sz="1600"/>
        </a:p>
      </dgm:t>
    </dgm:pt>
    <dgm:pt modelId="{6147DF2A-CD4D-4836-96D1-7F5D1B4D3A33}" type="sibTrans" cxnId="{BE6C0F32-D5A5-43AC-A189-2C059E05F072}">
      <dgm:prSet/>
      <dgm:spPr/>
      <dgm:t>
        <a:bodyPr/>
        <a:lstStyle/>
        <a:p>
          <a:endParaRPr lang="en-US" sz="1600"/>
        </a:p>
      </dgm:t>
    </dgm:pt>
    <dgm:pt modelId="{0161FD55-B373-4D30-B527-0935FFE7C7B8}">
      <dgm:prSet phldrT="[Text]" custT="1"/>
      <dgm:spPr/>
      <dgm:t>
        <a:bodyPr/>
        <a:lstStyle/>
        <a:p>
          <a:r>
            <a:rPr lang="sl-SI" sz="2800" dirty="0"/>
            <a:t>Na podlagi znanstveno utemeljenih meril</a:t>
          </a:r>
          <a:endParaRPr lang="en-US" sz="2800" dirty="0"/>
        </a:p>
      </dgm:t>
    </dgm:pt>
    <dgm:pt modelId="{0C371FF3-2A48-4F02-8F35-29BB9427816C}" type="parTrans" cxnId="{622D3C5D-4ED2-4113-8E30-87FA81749A7D}">
      <dgm:prSet/>
      <dgm:spPr/>
      <dgm:t>
        <a:bodyPr/>
        <a:lstStyle/>
        <a:p>
          <a:endParaRPr lang="en-US" sz="1600"/>
        </a:p>
      </dgm:t>
    </dgm:pt>
    <dgm:pt modelId="{B6671989-5D38-4A19-A9B4-22EB2ABF62EB}" type="sibTrans" cxnId="{622D3C5D-4ED2-4113-8E30-87FA81749A7D}">
      <dgm:prSet/>
      <dgm:spPr/>
      <dgm:t>
        <a:bodyPr/>
        <a:lstStyle/>
        <a:p>
          <a:endParaRPr lang="en-US" sz="1600"/>
        </a:p>
      </dgm:t>
    </dgm:pt>
    <dgm:pt modelId="{2221FEED-4E97-465F-AD4D-FC9AE164A886}" type="pres">
      <dgm:prSet presAssocID="{A997B3DA-C941-4F21-8F76-4D5BEF6B2981}" presName="Name0" presStyleCnt="0">
        <dgm:presLayoutVars>
          <dgm:chMax val="7"/>
          <dgm:chPref val="7"/>
          <dgm:dir/>
        </dgm:presLayoutVars>
      </dgm:prSet>
      <dgm:spPr/>
    </dgm:pt>
    <dgm:pt modelId="{DD1D6E93-0E25-41FB-A012-402F52A49FC6}" type="pres">
      <dgm:prSet presAssocID="{A997B3DA-C941-4F21-8F76-4D5BEF6B2981}" presName="Name1" presStyleCnt="0"/>
      <dgm:spPr/>
    </dgm:pt>
    <dgm:pt modelId="{971D02F7-F606-476C-85CE-A776CA19D31A}" type="pres">
      <dgm:prSet presAssocID="{A997B3DA-C941-4F21-8F76-4D5BEF6B2981}" presName="cycle" presStyleCnt="0"/>
      <dgm:spPr/>
    </dgm:pt>
    <dgm:pt modelId="{E7E2F7AD-377C-4DCB-98EE-39CC7660EE80}" type="pres">
      <dgm:prSet presAssocID="{A997B3DA-C941-4F21-8F76-4D5BEF6B2981}" presName="srcNode" presStyleLbl="node1" presStyleIdx="0" presStyleCnt="3"/>
      <dgm:spPr/>
    </dgm:pt>
    <dgm:pt modelId="{FAD6503B-7DA7-4D74-8012-46228947926C}" type="pres">
      <dgm:prSet presAssocID="{A997B3DA-C941-4F21-8F76-4D5BEF6B2981}" presName="conn" presStyleLbl="parChTrans1D2" presStyleIdx="0" presStyleCnt="1"/>
      <dgm:spPr/>
    </dgm:pt>
    <dgm:pt modelId="{01C3E407-F7E3-401B-953D-B5A9FCBF8A2E}" type="pres">
      <dgm:prSet presAssocID="{A997B3DA-C941-4F21-8F76-4D5BEF6B2981}" presName="extraNode" presStyleLbl="node1" presStyleIdx="0" presStyleCnt="3"/>
      <dgm:spPr/>
    </dgm:pt>
    <dgm:pt modelId="{A974734D-FD74-40CE-8119-943C50463214}" type="pres">
      <dgm:prSet presAssocID="{A997B3DA-C941-4F21-8F76-4D5BEF6B2981}" presName="dstNode" presStyleLbl="node1" presStyleIdx="0" presStyleCnt="3"/>
      <dgm:spPr/>
    </dgm:pt>
    <dgm:pt modelId="{4CD30B75-7BAC-4BC7-8B3A-D55628E8748F}" type="pres">
      <dgm:prSet presAssocID="{5D2E59F6-60C7-4FE1-94BD-7472D24180F4}" presName="text_1" presStyleLbl="node1" presStyleIdx="0" presStyleCnt="3">
        <dgm:presLayoutVars>
          <dgm:bulletEnabled val="1"/>
        </dgm:presLayoutVars>
      </dgm:prSet>
      <dgm:spPr/>
    </dgm:pt>
    <dgm:pt modelId="{1B671A32-2CF8-4774-B19B-A233ABBD56BF}" type="pres">
      <dgm:prSet presAssocID="{5D2E59F6-60C7-4FE1-94BD-7472D24180F4}" presName="accent_1" presStyleCnt="0"/>
      <dgm:spPr/>
    </dgm:pt>
    <dgm:pt modelId="{E638CD9C-267A-41B2-87D7-68045A816559}" type="pres">
      <dgm:prSet presAssocID="{5D2E59F6-60C7-4FE1-94BD-7472D24180F4}" presName="accentRepeatNode" presStyleLbl="solidFgAcc1" presStyleIdx="0" presStyleCnt="3"/>
      <dgm:spPr/>
    </dgm:pt>
    <dgm:pt modelId="{3978DB54-5281-42D0-87EE-04A22F7FE648}" type="pres">
      <dgm:prSet presAssocID="{DB679B47-334E-4908-A251-6E652CAD99DA}" presName="text_2" presStyleLbl="node1" presStyleIdx="1" presStyleCnt="3">
        <dgm:presLayoutVars>
          <dgm:bulletEnabled val="1"/>
        </dgm:presLayoutVars>
      </dgm:prSet>
      <dgm:spPr/>
    </dgm:pt>
    <dgm:pt modelId="{49EEB6DA-D381-4A9A-8DB5-4A238CC6E445}" type="pres">
      <dgm:prSet presAssocID="{DB679B47-334E-4908-A251-6E652CAD99DA}" presName="accent_2" presStyleCnt="0"/>
      <dgm:spPr/>
    </dgm:pt>
    <dgm:pt modelId="{A85B9DEC-9050-4BCA-9856-21EC40377020}" type="pres">
      <dgm:prSet presAssocID="{DB679B47-334E-4908-A251-6E652CAD99DA}" presName="accentRepeatNode" presStyleLbl="solidFgAcc1" presStyleIdx="1" presStyleCnt="3"/>
      <dgm:spPr/>
    </dgm:pt>
    <dgm:pt modelId="{2E7AB755-573F-4B7D-8B27-9BED8386EBBC}" type="pres">
      <dgm:prSet presAssocID="{0161FD55-B373-4D30-B527-0935FFE7C7B8}" presName="text_3" presStyleLbl="node1" presStyleIdx="2" presStyleCnt="3">
        <dgm:presLayoutVars>
          <dgm:bulletEnabled val="1"/>
        </dgm:presLayoutVars>
      </dgm:prSet>
      <dgm:spPr/>
    </dgm:pt>
    <dgm:pt modelId="{10358CE9-B16C-4AB4-AF91-5DD680E22E55}" type="pres">
      <dgm:prSet presAssocID="{0161FD55-B373-4D30-B527-0935FFE7C7B8}" presName="accent_3" presStyleCnt="0"/>
      <dgm:spPr/>
    </dgm:pt>
    <dgm:pt modelId="{5F1B9BB5-A072-4144-81FC-402420E0AED9}" type="pres">
      <dgm:prSet presAssocID="{0161FD55-B373-4D30-B527-0935FFE7C7B8}" presName="accentRepeatNode" presStyleLbl="solidFgAcc1" presStyleIdx="2" presStyleCnt="3"/>
      <dgm:spPr/>
    </dgm:pt>
  </dgm:ptLst>
  <dgm:cxnLst>
    <dgm:cxn modelId="{BE6C0F32-D5A5-43AC-A189-2C059E05F072}" srcId="{A997B3DA-C941-4F21-8F76-4D5BEF6B2981}" destId="{DB679B47-334E-4908-A251-6E652CAD99DA}" srcOrd="1" destOrd="0" parTransId="{506EFE2C-3AA3-41E8-AA7E-1EBAB20879BD}" sibTransId="{6147DF2A-CD4D-4836-96D1-7F5D1B4D3A33}"/>
    <dgm:cxn modelId="{DA96513C-E9E4-4B3F-8EBB-A634DB642817}" type="presOf" srcId="{03ADF247-6588-4135-8F8F-835FEADF8CC6}" destId="{FAD6503B-7DA7-4D74-8012-46228947926C}" srcOrd="0" destOrd="0" presId="urn:microsoft.com/office/officeart/2008/layout/VerticalCurvedList"/>
    <dgm:cxn modelId="{622D3C5D-4ED2-4113-8E30-87FA81749A7D}" srcId="{A997B3DA-C941-4F21-8F76-4D5BEF6B2981}" destId="{0161FD55-B373-4D30-B527-0935FFE7C7B8}" srcOrd="2" destOrd="0" parTransId="{0C371FF3-2A48-4F02-8F35-29BB9427816C}" sibTransId="{B6671989-5D38-4A19-A9B4-22EB2ABF62EB}"/>
    <dgm:cxn modelId="{538F026D-5030-4384-A1B4-F22CD29F0E15}" srcId="{A997B3DA-C941-4F21-8F76-4D5BEF6B2981}" destId="{5D2E59F6-60C7-4FE1-94BD-7472D24180F4}" srcOrd="0" destOrd="0" parTransId="{FF0DD23C-CDCE-4200-8B9B-E8D567B286DD}" sibTransId="{03ADF247-6588-4135-8F8F-835FEADF8CC6}"/>
    <dgm:cxn modelId="{A998AF85-C107-4242-B329-F9EDB986AB39}" type="presOf" srcId="{0161FD55-B373-4D30-B527-0935FFE7C7B8}" destId="{2E7AB755-573F-4B7D-8B27-9BED8386EBBC}" srcOrd="0" destOrd="0" presId="urn:microsoft.com/office/officeart/2008/layout/VerticalCurvedList"/>
    <dgm:cxn modelId="{4FEB30C6-37B8-465D-B52B-2F17247057DF}" type="presOf" srcId="{5D2E59F6-60C7-4FE1-94BD-7472D24180F4}" destId="{4CD30B75-7BAC-4BC7-8B3A-D55628E8748F}" srcOrd="0" destOrd="0" presId="urn:microsoft.com/office/officeart/2008/layout/VerticalCurvedList"/>
    <dgm:cxn modelId="{78B319ED-E777-4F08-B156-CB1D2F3BE0E9}" type="presOf" srcId="{A997B3DA-C941-4F21-8F76-4D5BEF6B2981}" destId="{2221FEED-4E97-465F-AD4D-FC9AE164A886}" srcOrd="0" destOrd="0" presId="urn:microsoft.com/office/officeart/2008/layout/VerticalCurvedList"/>
    <dgm:cxn modelId="{BE2EDDEE-F30D-474E-9DEB-CE2AE651EB27}" type="presOf" srcId="{DB679B47-334E-4908-A251-6E652CAD99DA}" destId="{3978DB54-5281-42D0-87EE-04A22F7FE648}" srcOrd="0" destOrd="0" presId="urn:microsoft.com/office/officeart/2008/layout/VerticalCurvedList"/>
    <dgm:cxn modelId="{871E1551-ADAC-4F3B-BBC0-AC6CAFEB8631}" type="presParOf" srcId="{2221FEED-4E97-465F-AD4D-FC9AE164A886}" destId="{DD1D6E93-0E25-41FB-A012-402F52A49FC6}" srcOrd="0" destOrd="0" presId="urn:microsoft.com/office/officeart/2008/layout/VerticalCurvedList"/>
    <dgm:cxn modelId="{E57061E4-FE67-44D4-9456-E786EF677E4A}" type="presParOf" srcId="{DD1D6E93-0E25-41FB-A012-402F52A49FC6}" destId="{971D02F7-F606-476C-85CE-A776CA19D31A}" srcOrd="0" destOrd="0" presId="urn:microsoft.com/office/officeart/2008/layout/VerticalCurvedList"/>
    <dgm:cxn modelId="{39C4F3E8-42B1-43C7-90B5-C241E095D9FE}" type="presParOf" srcId="{971D02F7-F606-476C-85CE-A776CA19D31A}" destId="{E7E2F7AD-377C-4DCB-98EE-39CC7660EE80}" srcOrd="0" destOrd="0" presId="urn:microsoft.com/office/officeart/2008/layout/VerticalCurvedList"/>
    <dgm:cxn modelId="{9C5C003D-16F3-487F-ACB4-F77352CD94F0}" type="presParOf" srcId="{971D02F7-F606-476C-85CE-A776CA19D31A}" destId="{FAD6503B-7DA7-4D74-8012-46228947926C}" srcOrd="1" destOrd="0" presId="urn:microsoft.com/office/officeart/2008/layout/VerticalCurvedList"/>
    <dgm:cxn modelId="{612A2053-521C-4932-9917-B56992F7B3F4}" type="presParOf" srcId="{971D02F7-F606-476C-85CE-A776CA19D31A}" destId="{01C3E407-F7E3-401B-953D-B5A9FCBF8A2E}" srcOrd="2" destOrd="0" presId="urn:microsoft.com/office/officeart/2008/layout/VerticalCurvedList"/>
    <dgm:cxn modelId="{F1C5CB5F-6878-484A-B41E-409EFD2D1133}" type="presParOf" srcId="{971D02F7-F606-476C-85CE-A776CA19D31A}" destId="{A974734D-FD74-40CE-8119-943C50463214}" srcOrd="3" destOrd="0" presId="urn:microsoft.com/office/officeart/2008/layout/VerticalCurvedList"/>
    <dgm:cxn modelId="{2DD32F9E-9C19-4F88-BF07-3FE9ECD1C0EF}" type="presParOf" srcId="{DD1D6E93-0E25-41FB-A012-402F52A49FC6}" destId="{4CD30B75-7BAC-4BC7-8B3A-D55628E8748F}" srcOrd="1" destOrd="0" presId="urn:microsoft.com/office/officeart/2008/layout/VerticalCurvedList"/>
    <dgm:cxn modelId="{DE3A5F23-9E03-4999-B255-3F7FE957ECCD}" type="presParOf" srcId="{DD1D6E93-0E25-41FB-A012-402F52A49FC6}" destId="{1B671A32-2CF8-4774-B19B-A233ABBD56BF}" srcOrd="2" destOrd="0" presId="urn:microsoft.com/office/officeart/2008/layout/VerticalCurvedList"/>
    <dgm:cxn modelId="{ED13A26E-C8B1-446A-A16B-9C0D53205AE1}" type="presParOf" srcId="{1B671A32-2CF8-4774-B19B-A233ABBD56BF}" destId="{E638CD9C-267A-41B2-87D7-68045A816559}" srcOrd="0" destOrd="0" presId="urn:microsoft.com/office/officeart/2008/layout/VerticalCurvedList"/>
    <dgm:cxn modelId="{E52DAB79-823A-45EE-B0EF-DA629AD75FC9}" type="presParOf" srcId="{DD1D6E93-0E25-41FB-A012-402F52A49FC6}" destId="{3978DB54-5281-42D0-87EE-04A22F7FE648}" srcOrd="3" destOrd="0" presId="urn:microsoft.com/office/officeart/2008/layout/VerticalCurvedList"/>
    <dgm:cxn modelId="{FB0C5322-E14D-4BE8-B720-45B4F5738846}" type="presParOf" srcId="{DD1D6E93-0E25-41FB-A012-402F52A49FC6}" destId="{49EEB6DA-D381-4A9A-8DB5-4A238CC6E445}" srcOrd="4" destOrd="0" presId="urn:microsoft.com/office/officeart/2008/layout/VerticalCurvedList"/>
    <dgm:cxn modelId="{43596A30-4547-430A-BACE-76C80EDC8CB2}" type="presParOf" srcId="{49EEB6DA-D381-4A9A-8DB5-4A238CC6E445}" destId="{A85B9DEC-9050-4BCA-9856-21EC40377020}" srcOrd="0" destOrd="0" presId="urn:microsoft.com/office/officeart/2008/layout/VerticalCurvedList"/>
    <dgm:cxn modelId="{34AD6EA6-AF3A-4097-867A-4506622FC24D}" type="presParOf" srcId="{DD1D6E93-0E25-41FB-A012-402F52A49FC6}" destId="{2E7AB755-573F-4B7D-8B27-9BED8386EBBC}" srcOrd="5" destOrd="0" presId="urn:microsoft.com/office/officeart/2008/layout/VerticalCurvedList"/>
    <dgm:cxn modelId="{55AE6B79-CCE8-479F-A022-26418DE8E619}" type="presParOf" srcId="{DD1D6E93-0E25-41FB-A012-402F52A49FC6}" destId="{10358CE9-B16C-4AB4-AF91-5DD680E22E55}" srcOrd="6" destOrd="0" presId="urn:microsoft.com/office/officeart/2008/layout/VerticalCurvedList"/>
    <dgm:cxn modelId="{727266A9-0381-45BD-93E9-A1C6B5B129D5}" type="presParOf" srcId="{10358CE9-B16C-4AB4-AF91-5DD680E22E55}" destId="{5F1B9BB5-A072-4144-81FC-402420E0AE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7BB94-200E-4C9C-B3E3-17E20C48E0A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F72F4A0-F272-476A-AAA0-D92BDD260717}">
      <dgm:prSet phldrT="[Text]"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Evropski zeleni dogovor</a:t>
          </a:r>
          <a:endParaRPr lang="en-US" sz="1400" b="0" dirty="0">
            <a:effectLst/>
          </a:endParaRPr>
        </a:p>
      </dgm:t>
    </dgm:pt>
    <dgm:pt modelId="{EB8FB4B7-8E39-4237-BD04-B95769313C9B}" type="sibTrans" cxnId="{55AF1C02-19DE-4D17-A1C3-62302D4F1E4C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81FE21A3-FD26-42C5-9BAC-29E83DA377CA}" type="parTrans" cxnId="{55AF1C02-19DE-4D17-A1C3-62302D4F1E4C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BD2CF2F2-A18D-47DC-961C-5E379CD137DA}">
      <dgm:prSet phldrT="[Text]"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Področni cilji</a:t>
          </a:r>
          <a:endParaRPr lang="en-US" sz="1400" b="0" dirty="0">
            <a:effectLst/>
          </a:endParaRPr>
        </a:p>
      </dgm:t>
    </dgm:pt>
    <dgm:pt modelId="{10CC3F4D-79CD-4F9F-99A9-FC542FB8FE46}" type="sibTrans" cxnId="{C1E33B96-2EFF-4A28-A42F-4E02B9A5B647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741F80B0-1D83-4D38-9DD8-8DEFFA267FBE}" type="parTrans" cxnId="{C1E33B96-2EFF-4A28-A42F-4E02B9A5B647}">
      <dgm:prSet/>
      <dgm:spPr>
        <a:solidFill>
          <a:schemeClr val="accent6">
            <a:shade val="80000"/>
            <a:hueOff val="0"/>
            <a:satOff val="0"/>
            <a:lumOff val="0"/>
          </a:schemeClr>
        </a:solidFill>
        <a:ln>
          <a:solidFill>
            <a:srgbClr val="A8C494"/>
          </a:solidFill>
        </a:ln>
      </dgm:spPr>
      <dgm:t>
        <a:bodyPr/>
        <a:lstStyle/>
        <a:p>
          <a:endParaRPr lang="en-US" sz="1400" b="0">
            <a:effectLst/>
          </a:endParaRPr>
        </a:p>
      </dgm:t>
    </dgm:pt>
    <dgm:pt modelId="{B4CF8487-E6AF-45EB-9038-88638BC90A88}">
      <dgm:prSet phldrT="[Text]"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Instrumenti</a:t>
          </a:r>
          <a:endParaRPr lang="en-US" sz="1400" b="0" dirty="0">
            <a:effectLst/>
          </a:endParaRPr>
        </a:p>
      </dgm:t>
    </dgm:pt>
    <dgm:pt modelId="{16C65C3E-4650-4093-A225-168171C86B1C}" type="sibTrans" cxnId="{BE5FFFEE-0A6C-4B27-A110-E26F335BE459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4B6C2919-0C8E-4429-A0B3-F9AB2C1F7BAE}" type="parTrans" cxnId="{BE5FFFEE-0A6C-4B27-A110-E26F335BE459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221A2803-6C6D-4F18-A2A2-6D1631A03F27}">
      <dgm:prSet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EU področne strategije in akcijski načrti (politike)</a:t>
          </a:r>
          <a:endParaRPr lang="en-US" sz="1400" b="0" dirty="0">
            <a:effectLst/>
          </a:endParaRPr>
        </a:p>
      </dgm:t>
    </dgm:pt>
    <dgm:pt modelId="{99B44768-3B72-42E8-96AD-CC9E16329572}" type="sibTrans" cxnId="{82F19A0F-A3FE-46F0-85DE-5C35164F4E4E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51CAEA52-7B20-4A5B-952A-3F9C7B18FD63}" type="parTrans" cxnId="{82F19A0F-A3FE-46F0-85DE-5C35164F4E4E}">
      <dgm:prSet/>
      <dgm:spPr>
        <a:solidFill>
          <a:schemeClr val="accent6">
            <a:shade val="80000"/>
            <a:hueOff val="0"/>
            <a:satOff val="0"/>
            <a:lumOff val="0"/>
          </a:schemeClr>
        </a:solidFill>
        <a:ln>
          <a:solidFill>
            <a:srgbClr val="A8C494"/>
          </a:solidFill>
        </a:ln>
      </dgm:spPr>
      <dgm:t>
        <a:bodyPr/>
        <a:lstStyle/>
        <a:p>
          <a:endParaRPr lang="en-US" sz="1400" b="0">
            <a:effectLst/>
          </a:endParaRPr>
        </a:p>
      </dgm:t>
    </dgm:pt>
    <dgm:pt modelId="{254A7787-B752-49EE-9F39-C3455C087A46}">
      <dgm:prSet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Investicije</a:t>
          </a:r>
          <a:endParaRPr lang="en-US" sz="1400" b="0" dirty="0">
            <a:effectLst/>
          </a:endParaRPr>
        </a:p>
      </dgm:t>
    </dgm:pt>
    <dgm:pt modelId="{234D24B6-B56A-497B-9607-1481DB121FEC}" type="sibTrans" cxnId="{FD00A401-A5F5-4FDC-8986-3911E35F4B9C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D6BC5D3E-3DC2-4848-88BF-6CB588B68CE8}" type="parTrans" cxnId="{FD00A401-A5F5-4FDC-8986-3911E35F4B9C}">
      <dgm:prSet/>
      <dgm:spPr>
        <a:solidFill>
          <a:schemeClr val="accent6">
            <a:shade val="80000"/>
            <a:hueOff val="0"/>
            <a:satOff val="0"/>
            <a:lumOff val="0"/>
          </a:schemeClr>
        </a:solidFill>
        <a:ln>
          <a:solidFill>
            <a:srgbClr val="A8C494"/>
          </a:solidFill>
        </a:ln>
      </dgm:spPr>
      <dgm:t>
        <a:bodyPr/>
        <a:lstStyle/>
        <a:p>
          <a:endParaRPr lang="en-US" sz="1400" b="0">
            <a:effectLst/>
          </a:endParaRPr>
        </a:p>
      </dgm:t>
    </dgm:pt>
    <dgm:pt modelId="{9992A69B-9474-4925-B0FE-286A1A13B800}">
      <dgm:prSet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Financiranje</a:t>
          </a:r>
          <a:endParaRPr lang="en-US" sz="1400" b="0" dirty="0">
            <a:effectLst/>
          </a:endParaRPr>
        </a:p>
      </dgm:t>
    </dgm:pt>
    <dgm:pt modelId="{D933A5CF-3C74-46F6-B319-913E2C749080}" type="sibTrans" cxnId="{945512BD-6CFD-47AA-94E7-D4670FF72746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6F298515-866C-40EA-84FB-686479A4411E}" type="parTrans" cxnId="{945512BD-6CFD-47AA-94E7-D4670FF72746}">
      <dgm:prSet/>
      <dgm:spPr>
        <a:solidFill>
          <a:schemeClr val="accent6">
            <a:shade val="80000"/>
            <a:hueOff val="0"/>
            <a:satOff val="0"/>
            <a:lumOff val="0"/>
          </a:schemeClr>
        </a:solidFill>
        <a:ln>
          <a:solidFill>
            <a:srgbClr val="A8C494"/>
          </a:solidFill>
        </a:ln>
      </dgm:spPr>
      <dgm:t>
        <a:bodyPr/>
        <a:lstStyle/>
        <a:p>
          <a:endParaRPr lang="en-US" sz="1400" b="0">
            <a:effectLst/>
          </a:endParaRPr>
        </a:p>
      </dgm:t>
    </dgm:pt>
    <dgm:pt modelId="{5C512C6E-B0B1-4BF7-B58F-B615BC246FC8}">
      <dgm:prSet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EU zakonodaja</a:t>
          </a:r>
          <a:endParaRPr lang="en-US" sz="1400" b="0" dirty="0">
            <a:effectLst/>
          </a:endParaRPr>
        </a:p>
      </dgm:t>
    </dgm:pt>
    <dgm:pt modelId="{7FF969BA-31A2-4FB3-9DE9-2DF62564428C}" type="parTrans" cxnId="{A0348E03-34A2-427C-ABC4-D91CA9051059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753601EC-208E-441D-88CA-2075F40BE32B}" type="sibTrans" cxnId="{A0348E03-34A2-427C-ABC4-D91CA9051059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77734DEE-DAE9-46D9-982D-1E16D68D33E5}">
      <dgm:prSet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Nacionalne strategije in koordinacija na ravni EU</a:t>
          </a:r>
          <a:endParaRPr lang="en-US" sz="1400" b="0" dirty="0">
            <a:effectLst/>
          </a:endParaRPr>
        </a:p>
      </dgm:t>
    </dgm:pt>
    <dgm:pt modelId="{B9653E44-9491-479A-98D4-157638D685FC}" type="parTrans" cxnId="{A86D9BC0-1339-47DB-8D98-364B6EE3ABC5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D0B8D3F7-E77C-46C0-9AA0-C24074FEFD8D}" type="sibTrans" cxnId="{A86D9BC0-1339-47DB-8D98-364B6EE3ABC5}">
      <dgm:prSet/>
      <dgm:spPr/>
      <dgm:t>
        <a:bodyPr/>
        <a:lstStyle/>
        <a:p>
          <a:endParaRPr lang="en-US" sz="1400" b="0">
            <a:effectLst/>
          </a:endParaRPr>
        </a:p>
      </dgm:t>
    </dgm:pt>
    <dgm:pt modelId="{F7B38433-219B-442B-B6F9-217EBCDE88BB}">
      <dgm:prSet phldrT="[Text]" custT="1"/>
      <dgm:spPr>
        <a:solidFill>
          <a:srgbClr val="A8C494"/>
        </a:solidFill>
      </dgm:spPr>
      <dgm:t>
        <a:bodyPr/>
        <a:lstStyle/>
        <a:p>
          <a:r>
            <a:rPr lang="sl-SI" sz="1400" b="0" dirty="0">
              <a:effectLst/>
            </a:rPr>
            <a:t>Časovni načrt</a:t>
          </a:r>
          <a:endParaRPr lang="en-US" sz="1400" b="0" dirty="0">
            <a:effectLst/>
          </a:endParaRPr>
        </a:p>
      </dgm:t>
    </dgm:pt>
    <dgm:pt modelId="{DA5EE2D6-EBE1-490D-866D-0B7B25AD51A6}" type="parTrans" cxnId="{8B9AB33D-6D75-4846-942F-F4F8FD8168A5}">
      <dgm:prSet/>
      <dgm:spPr>
        <a:solidFill>
          <a:schemeClr val="accent6">
            <a:shade val="80000"/>
            <a:hueOff val="0"/>
            <a:satOff val="0"/>
            <a:lumOff val="0"/>
          </a:schemeClr>
        </a:solidFill>
        <a:ln>
          <a:solidFill>
            <a:srgbClr val="A8C494"/>
          </a:solidFill>
        </a:ln>
      </dgm:spPr>
      <dgm:t>
        <a:bodyPr/>
        <a:lstStyle/>
        <a:p>
          <a:endParaRPr lang="en-US" sz="1600" b="0">
            <a:effectLst/>
          </a:endParaRPr>
        </a:p>
      </dgm:t>
    </dgm:pt>
    <dgm:pt modelId="{176E9FB7-BB78-4F24-B4B1-027AAC1FB519}" type="sibTrans" cxnId="{8B9AB33D-6D75-4846-942F-F4F8FD8168A5}">
      <dgm:prSet/>
      <dgm:spPr/>
      <dgm:t>
        <a:bodyPr/>
        <a:lstStyle/>
        <a:p>
          <a:endParaRPr lang="en-US" sz="1600" b="0">
            <a:effectLst/>
          </a:endParaRPr>
        </a:p>
      </dgm:t>
    </dgm:pt>
    <dgm:pt modelId="{E4762D9B-CDF8-4EF1-BD35-39B4BA2B604F}" type="pres">
      <dgm:prSet presAssocID="{E407BB94-200E-4C9C-B3E3-17E20C48E0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115697-1C1C-4D65-A9CA-1DFF8ABBE5C3}" type="pres">
      <dgm:prSet presAssocID="{BF72F4A0-F272-476A-AAA0-D92BDD260717}" presName="hierRoot1" presStyleCnt="0">
        <dgm:presLayoutVars>
          <dgm:hierBranch val="init"/>
        </dgm:presLayoutVars>
      </dgm:prSet>
      <dgm:spPr/>
    </dgm:pt>
    <dgm:pt modelId="{404F1769-6132-43F1-83CE-9848FB6ECF89}" type="pres">
      <dgm:prSet presAssocID="{BF72F4A0-F272-476A-AAA0-D92BDD260717}" presName="rootComposite1" presStyleCnt="0"/>
      <dgm:spPr/>
    </dgm:pt>
    <dgm:pt modelId="{B7EADE0B-08C2-4FB2-952A-C06A12E76066}" type="pres">
      <dgm:prSet presAssocID="{BF72F4A0-F272-476A-AAA0-D92BDD260717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356C714B-1BD5-404D-868E-AA1229EEB4A7}" type="pres">
      <dgm:prSet presAssocID="{BF72F4A0-F272-476A-AAA0-D92BDD260717}" presName="rootConnector1" presStyleLbl="node1" presStyleIdx="0" presStyleCnt="0"/>
      <dgm:spPr/>
    </dgm:pt>
    <dgm:pt modelId="{AD1F1D88-FF62-4057-8021-FAAA29C0A1AE}" type="pres">
      <dgm:prSet presAssocID="{BF72F4A0-F272-476A-AAA0-D92BDD260717}" presName="hierChild2" presStyleCnt="0"/>
      <dgm:spPr/>
    </dgm:pt>
    <dgm:pt modelId="{12566186-4F8A-48E7-9633-9AE7E0597A16}" type="pres">
      <dgm:prSet presAssocID="{741F80B0-1D83-4D38-9DD8-8DEFFA267FBE}" presName="Name64" presStyleLbl="parChTrans1D2" presStyleIdx="0" presStyleCnt="3"/>
      <dgm:spPr/>
    </dgm:pt>
    <dgm:pt modelId="{9275347B-F73E-48AC-BB3F-52CAA782C34D}" type="pres">
      <dgm:prSet presAssocID="{BD2CF2F2-A18D-47DC-961C-5E379CD137DA}" presName="hierRoot2" presStyleCnt="0">
        <dgm:presLayoutVars>
          <dgm:hierBranch val="init"/>
        </dgm:presLayoutVars>
      </dgm:prSet>
      <dgm:spPr/>
    </dgm:pt>
    <dgm:pt modelId="{A404DA56-20A5-4124-BBEB-0D6F1A09601E}" type="pres">
      <dgm:prSet presAssocID="{BD2CF2F2-A18D-47DC-961C-5E379CD137DA}" presName="rootComposite" presStyleCnt="0"/>
      <dgm:spPr/>
    </dgm:pt>
    <dgm:pt modelId="{C141AA9F-EBA8-4C5A-80AB-27B67521F92A}" type="pres">
      <dgm:prSet presAssocID="{BD2CF2F2-A18D-47DC-961C-5E379CD137DA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EC9D9FE6-F818-46F1-AB13-926E24BE2AC1}" type="pres">
      <dgm:prSet presAssocID="{BD2CF2F2-A18D-47DC-961C-5E379CD137DA}" presName="rootConnector" presStyleLbl="node2" presStyleIdx="0" presStyleCnt="3"/>
      <dgm:spPr/>
    </dgm:pt>
    <dgm:pt modelId="{904F6C64-7513-4EEF-BCE5-EF534AD834DE}" type="pres">
      <dgm:prSet presAssocID="{BD2CF2F2-A18D-47DC-961C-5E379CD137DA}" presName="hierChild4" presStyleCnt="0"/>
      <dgm:spPr/>
    </dgm:pt>
    <dgm:pt modelId="{387EE9CD-1D9E-45BC-985C-285465D3F334}" type="pres">
      <dgm:prSet presAssocID="{BD2CF2F2-A18D-47DC-961C-5E379CD137DA}" presName="hierChild5" presStyleCnt="0"/>
      <dgm:spPr/>
    </dgm:pt>
    <dgm:pt modelId="{7F3A7120-E089-43DC-BC49-F923E8808160}" type="pres">
      <dgm:prSet presAssocID="{4B6C2919-0C8E-4429-A0B3-F9AB2C1F7BAE}" presName="Name64" presStyleLbl="parChTrans1D2" presStyleIdx="1" presStyleCnt="3"/>
      <dgm:spPr/>
    </dgm:pt>
    <dgm:pt modelId="{C0BB4A40-72FC-4367-AC89-FF861A6F9FFE}" type="pres">
      <dgm:prSet presAssocID="{B4CF8487-E6AF-45EB-9038-88638BC90A88}" presName="hierRoot2" presStyleCnt="0">
        <dgm:presLayoutVars>
          <dgm:hierBranch val="init"/>
        </dgm:presLayoutVars>
      </dgm:prSet>
      <dgm:spPr/>
    </dgm:pt>
    <dgm:pt modelId="{A3A77AC6-060A-493F-9F33-62C07CB6DE9D}" type="pres">
      <dgm:prSet presAssocID="{B4CF8487-E6AF-45EB-9038-88638BC90A88}" presName="rootComposite" presStyleCnt="0"/>
      <dgm:spPr/>
    </dgm:pt>
    <dgm:pt modelId="{FB8E9B7C-8C1F-466C-B378-95CF0EEEBD48}" type="pres">
      <dgm:prSet presAssocID="{B4CF8487-E6AF-45EB-9038-88638BC90A88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20E558CA-7F8C-4DB6-9103-C29F040B13AF}" type="pres">
      <dgm:prSet presAssocID="{B4CF8487-E6AF-45EB-9038-88638BC90A88}" presName="rootConnector" presStyleLbl="node2" presStyleIdx="1" presStyleCnt="3"/>
      <dgm:spPr/>
    </dgm:pt>
    <dgm:pt modelId="{09325F9A-A1FC-43C8-A014-DA468D263BE0}" type="pres">
      <dgm:prSet presAssocID="{B4CF8487-E6AF-45EB-9038-88638BC90A88}" presName="hierChild4" presStyleCnt="0"/>
      <dgm:spPr/>
    </dgm:pt>
    <dgm:pt modelId="{CBC01702-E63E-4235-8F8D-11414E97EE16}" type="pres">
      <dgm:prSet presAssocID="{51CAEA52-7B20-4A5B-952A-3F9C7B18FD63}" presName="Name64" presStyleLbl="parChTrans1D3" presStyleIdx="0" presStyleCnt="5"/>
      <dgm:spPr/>
    </dgm:pt>
    <dgm:pt modelId="{65E955CB-6CA2-4914-A400-DEFFF37EC211}" type="pres">
      <dgm:prSet presAssocID="{221A2803-6C6D-4F18-A2A2-6D1631A03F27}" presName="hierRoot2" presStyleCnt="0">
        <dgm:presLayoutVars>
          <dgm:hierBranch val="init"/>
        </dgm:presLayoutVars>
      </dgm:prSet>
      <dgm:spPr/>
    </dgm:pt>
    <dgm:pt modelId="{D76D8E45-C88B-456E-842B-4FFC00729234}" type="pres">
      <dgm:prSet presAssocID="{221A2803-6C6D-4F18-A2A2-6D1631A03F27}" presName="rootComposite" presStyleCnt="0"/>
      <dgm:spPr/>
    </dgm:pt>
    <dgm:pt modelId="{C8E12043-C84B-4D54-9721-40C12B367469}" type="pres">
      <dgm:prSet presAssocID="{221A2803-6C6D-4F18-A2A2-6D1631A03F27}" presName="rootText" presStyleLbl="node3" presStyleIdx="0" presStyleCnt="5" custScaleX="110835">
        <dgm:presLayoutVars>
          <dgm:chPref val="3"/>
        </dgm:presLayoutVars>
      </dgm:prSet>
      <dgm:spPr>
        <a:prstGeom prst="roundRect">
          <a:avLst/>
        </a:prstGeom>
      </dgm:spPr>
    </dgm:pt>
    <dgm:pt modelId="{C69CC8C5-C89D-4460-844C-F6BA0004280A}" type="pres">
      <dgm:prSet presAssocID="{221A2803-6C6D-4F18-A2A2-6D1631A03F27}" presName="rootConnector" presStyleLbl="node3" presStyleIdx="0" presStyleCnt="5"/>
      <dgm:spPr/>
    </dgm:pt>
    <dgm:pt modelId="{10EBB622-B19A-40CD-8C86-AA1B7452B98F}" type="pres">
      <dgm:prSet presAssocID="{221A2803-6C6D-4F18-A2A2-6D1631A03F27}" presName="hierChild4" presStyleCnt="0"/>
      <dgm:spPr/>
    </dgm:pt>
    <dgm:pt modelId="{247D0002-3B38-40B1-8207-D6420A70BEEC}" type="pres">
      <dgm:prSet presAssocID="{221A2803-6C6D-4F18-A2A2-6D1631A03F27}" presName="hierChild5" presStyleCnt="0"/>
      <dgm:spPr/>
    </dgm:pt>
    <dgm:pt modelId="{09CB3E6C-492B-48A4-8CD2-51D55DE0B1B6}" type="pres">
      <dgm:prSet presAssocID="{7FF969BA-31A2-4FB3-9DE9-2DF62564428C}" presName="Name64" presStyleLbl="parChTrans1D3" presStyleIdx="1" presStyleCnt="5"/>
      <dgm:spPr/>
    </dgm:pt>
    <dgm:pt modelId="{C757C622-AF54-4F59-BE17-5326BC55EB43}" type="pres">
      <dgm:prSet presAssocID="{5C512C6E-B0B1-4BF7-B58F-B615BC246FC8}" presName="hierRoot2" presStyleCnt="0">
        <dgm:presLayoutVars>
          <dgm:hierBranch val="init"/>
        </dgm:presLayoutVars>
      </dgm:prSet>
      <dgm:spPr/>
    </dgm:pt>
    <dgm:pt modelId="{A1156138-385F-4E06-B0F3-41831F5BFFCF}" type="pres">
      <dgm:prSet presAssocID="{5C512C6E-B0B1-4BF7-B58F-B615BC246FC8}" presName="rootComposite" presStyleCnt="0"/>
      <dgm:spPr/>
    </dgm:pt>
    <dgm:pt modelId="{25325435-DAEB-4030-A470-B59EAD7773C4}" type="pres">
      <dgm:prSet presAssocID="{5C512C6E-B0B1-4BF7-B58F-B615BC246FC8}" presName="rootText" presStyleLbl="node3" presStyleIdx="1" presStyleCnt="5" custScaleX="110835">
        <dgm:presLayoutVars>
          <dgm:chPref val="3"/>
        </dgm:presLayoutVars>
      </dgm:prSet>
      <dgm:spPr>
        <a:prstGeom prst="roundRect">
          <a:avLst/>
        </a:prstGeom>
      </dgm:spPr>
    </dgm:pt>
    <dgm:pt modelId="{499405C5-35F4-4E24-9657-A4B534BDBB52}" type="pres">
      <dgm:prSet presAssocID="{5C512C6E-B0B1-4BF7-B58F-B615BC246FC8}" presName="rootConnector" presStyleLbl="node3" presStyleIdx="1" presStyleCnt="5"/>
      <dgm:spPr/>
    </dgm:pt>
    <dgm:pt modelId="{40BA17D9-6794-43EB-994E-E0650DBAEF35}" type="pres">
      <dgm:prSet presAssocID="{5C512C6E-B0B1-4BF7-B58F-B615BC246FC8}" presName="hierChild4" presStyleCnt="0"/>
      <dgm:spPr/>
    </dgm:pt>
    <dgm:pt modelId="{96226686-0584-43D4-8005-F542AB389AC6}" type="pres">
      <dgm:prSet presAssocID="{5C512C6E-B0B1-4BF7-B58F-B615BC246FC8}" presName="hierChild5" presStyleCnt="0"/>
      <dgm:spPr/>
    </dgm:pt>
    <dgm:pt modelId="{00CFBF46-ECAA-467B-ADF2-93C3D71E2559}" type="pres">
      <dgm:prSet presAssocID="{B9653E44-9491-479A-98D4-157638D685FC}" presName="Name64" presStyleLbl="parChTrans1D3" presStyleIdx="2" presStyleCnt="5"/>
      <dgm:spPr/>
    </dgm:pt>
    <dgm:pt modelId="{E5D6D764-200A-47D5-A525-4C0D809EC97F}" type="pres">
      <dgm:prSet presAssocID="{77734DEE-DAE9-46D9-982D-1E16D68D33E5}" presName="hierRoot2" presStyleCnt="0">
        <dgm:presLayoutVars>
          <dgm:hierBranch val="init"/>
        </dgm:presLayoutVars>
      </dgm:prSet>
      <dgm:spPr/>
    </dgm:pt>
    <dgm:pt modelId="{EC041262-C5A9-4C9C-8CCF-1D151F192656}" type="pres">
      <dgm:prSet presAssocID="{77734DEE-DAE9-46D9-982D-1E16D68D33E5}" presName="rootComposite" presStyleCnt="0"/>
      <dgm:spPr/>
    </dgm:pt>
    <dgm:pt modelId="{B22FE626-A3E5-4978-825C-F7D4C8D1131C}" type="pres">
      <dgm:prSet presAssocID="{77734DEE-DAE9-46D9-982D-1E16D68D33E5}" presName="rootText" presStyleLbl="node3" presStyleIdx="2" presStyleCnt="5" custScaleX="110835">
        <dgm:presLayoutVars>
          <dgm:chPref val="3"/>
        </dgm:presLayoutVars>
      </dgm:prSet>
      <dgm:spPr>
        <a:prstGeom prst="roundRect">
          <a:avLst/>
        </a:prstGeom>
      </dgm:spPr>
    </dgm:pt>
    <dgm:pt modelId="{73A0C404-1056-4751-992F-DCB213F0EFDC}" type="pres">
      <dgm:prSet presAssocID="{77734DEE-DAE9-46D9-982D-1E16D68D33E5}" presName="rootConnector" presStyleLbl="node3" presStyleIdx="2" presStyleCnt="5"/>
      <dgm:spPr/>
    </dgm:pt>
    <dgm:pt modelId="{07575216-1C97-4678-9534-DCE7BAE12F20}" type="pres">
      <dgm:prSet presAssocID="{77734DEE-DAE9-46D9-982D-1E16D68D33E5}" presName="hierChild4" presStyleCnt="0"/>
      <dgm:spPr/>
    </dgm:pt>
    <dgm:pt modelId="{54F7B203-7D35-485F-A60B-65578C489B2C}" type="pres">
      <dgm:prSet presAssocID="{77734DEE-DAE9-46D9-982D-1E16D68D33E5}" presName="hierChild5" presStyleCnt="0"/>
      <dgm:spPr/>
    </dgm:pt>
    <dgm:pt modelId="{B78CAD93-A2ED-4A65-B15C-D81306210D9F}" type="pres">
      <dgm:prSet presAssocID="{D6BC5D3E-3DC2-4848-88BF-6CB588B68CE8}" presName="Name64" presStyleLbl="parChTrans1D3" presStyleIdx="3" presStyleCnt="5"/>
      <dgm:spPr/>
    </dgm:pt>
    <dgm:pt modelId="{34E92AD8-8F92-471A-BE14-5A4334830CED}" type="pres">
      <dgm:prSet presAssocID="{254A7787-B752-49EE-9F39-C3455C087A46}" presName="hierRoot2" presStyleCnt="0">
        <dgm:presLayoutVars>
          <dgm:hierBranch val="init"/>
        </dgm:presLayoutVars>
      </dgm:prSet>
      <dgm:spPr/>
    </dgm:pt>
    <dgm:pt modelId="{7640380C-974B-48F5-A7EF-C1A87F745152}" type="pres">
      <dgm:prSet presAssocID="{254A7787-B752-49EE-9F39-C3455C087A46}" presName="rootComposite" presStyleCnt="0"/>
      <dgm:spPr/>
    </dgm:pt>
    <dgm:pt modelId="{66564E5F-9A03-48B5-AD48-B620734D27BB}" type="pres">
      <dgm:prSet presAssocID="{254A7787-B752-49EE-9F39-C3455C087A46}" presName="rootText" presStyleLbl="node3" presStyleIdx="3" presStyleCnt="5" custScaleX="110835">
        <dgm:presLayoutVars>
          <dgm:chPref val="3"/>
        </dgm:presLayoutVars>
      </dgm:prSet>
      <dgm:spPr>
        <a:prstGeom prst="roundRect">
          <a:avLst/>
        </a:prstGeom>
      </dgm:spPr>
    </dgm:pt>
    <dgm:pt modelId="{2567EA61-7A4B-479F-BBBE-68778C48FF89}" type="pres">
      <dgm:prSet presAssocID="{254A7787-B752-49EE-9F39-C3455C087A46}" presName="rootConnector" presStyleLbl="node3" presStyleIdx="3" presStyleCnt="5"/>
      <dgm:spPr/>
    </dgm:pt>
    <dgm:pt modelId="{99219A00-0798-4D06-BC82-7BD2AD7D9067}" type="pres">
      <dgm:prSet presAssocID="{254A7787-B752-49EE-9F39-C3455C087A46}" presName="hierChild4" presStyleCnt="0"/>
      <dgm:spPr/>
    </dgm:pt>
    <dgm:pt modelId="{5C5F8785-0394-4FC7-B803-E3183C2B9524}" type="pres">
      <dgm:prSet presAssocID="{254A7787-B752-49EE-9F39-C3455C087A46}" presName="hierChild5" presStyleCnt="0"/>
      <dgm:spPr/>
    </dgm:pt>
    <dgm:pt modelId="{9F60E5CA-79AD-4D46-B55B-EF15BD0F6CE0}" type="pres">
      <dgm:prSet presAssocID="{6F298515-866C-40EA-84FB-686479A4411E}" presName="Name64" presStyleLbl="parChTrans1D3" presStyleIdx="4" presStyleCnt="5"/>
      <dgm:spPr/>
    </dgm:pt>
    <dgm:pt modelId="{66E2F7F5-23F8-4DF5-B056-0DDA626F2069}" type="pres">
      <dgm:prSet presAssocID="{9992A69B-9474-4925-B0FE-286A1A13B800}" presName="hierRoot2" presStyleCnt="0">
        <dgm:presLayoutVars>
          <dgm:hierBranch val="init"/>
        </dgm:presLayoutVars>
      </dgm:prSet>
      <dgm:spPr/>
    </dgm:pt>
    <dgm:pt modelId="{3A2C2655-8BF6-4F3C-A0FB-6CC575ED918C}" type="pres">
      <dgm:prSet presAssocID="{9992A69B-9474-4925-B0FE-286A1A13B800}" presName="rootComposite" presStyleCnt="0"/>
      <dgm:spPr/>
    </dgm:pt>
    <dgm:pt modelId="{482DDEFA-8D4D-47C1-8C32-2ADADF5F7191}" type="pres">
      <dgm:prSet presAssocID="{9992A69B-9474-4925-B0FE-286A1A13B800}" presName="rootText" presStyleLbl="node3" presStyleIdx="4" presStyleCnt="5" custScaleX="110835">
        <dgm:presLayoutVars>
          <dgm:chPref val="3"/>
        </dgm:presLayoutVars>
      </dgm:prSet>
      <dgm:spPr>
        <a:prstGeom prst="roundRect">
          <a:avLst/>
        </a:prstGeom>
      </dgm:spPr>
    </dgm:pt>
    <dgm:pt modelId="{E43ACF22-0D80-4A12-BB28-2203EC6F06E4}" type="pres">
      <dgm:prSet presAssocID="{9992A69B-9474-4925-B0FE-286A1A13B800}" presName="rootConnector" presStyleLbl="node3" presStyleIdx="4" presStyleCnt="5"/>
      <dgm:spPr/>
    </dgm:pt>
    <dgm:pt modelId="{C87A70F4-A8E2-40C3-97CF-F3A253566828}" type="pres">
      <dgm:prSet presAssocID="{9992A69B-9474-4925-B0FE-286A1A13B800}" presName="hierChild4" presStyleCnt="0"/>
      <dgm:spPr/>
    </dgm:pt>
    <dgm:pt modelId="{E09F9EF1-A676-42A0-9632-20EF1DB142BB}" type="pres">
      <dgm:prSet presAssocID="{9992A69B-9474-4925-B0FE-286A1A13B800}" presName="hierChild5" presStyleCnt="0"/>
      <dgm:spPr/>
    </dgm:pt>
    <dgm:pt modelId="{F9C80DEB-5C22-41EC-8169-43AFF2A54BEB}" type="pres">
      <dgm:prSet presAssocID="{B4CF8487-E6AF-45EB-9038-88638BC90A88}" presName="hierChild5" presStyleCnt="0"/>
      <dgm:spPr/>
    </dgm:pt>
    <dgm:pt modelId="{D74DD4B7-9F28-4340-AA8D-FAA3D47EACEA}" type="pres">
      <dgm:prSet presAssocID="{DA5EE2D6-EBE1-490D-866D-0B7B25AD51A6}" presName="Name64" presStyleLbl="parChTrans1D2" presStyleIdx="2" presStyleCnt="3"/>
      <dgm:spPr/>
    </dgm:pt>
    <dgm:pt modelId="{C8A737AA-8657-47F5-963D-34FFF94CA9CC}" type="pres">
      <dgm:prSet presAssocID="{F7B38433-219B-442B-B6F9-217EBCDE88BB}" presName="hierRoot2" presStyleCnt="0">
        <dgm:presLayoutVars>
          <dgm:hierBranch val="init"/>
        </dgm:presLayoutVars>
      </dgm:prSet>
      <dgm:spPr/>
    </dgm:pt>
    <dgm:pt modelId="{627F178C-FFDD-499C-93F3-12301334DB0F}" type="pres">
      <dgm:prSet presAssocID="{F7B38433-219B-442B-B6F9-217EBCDE88BB}" presName="rootComposite" presStyleCnt="0"/>
      <dgm:spPr/>
    </dgm:pt>
    <dgm:pt modelId="{B6EFEE6F-265B-454D-AC53-2CD2B63F6814}" type="pres">
      <dgm:prSet presAssocID="{F7B38433-219B-442B-B6F9-217EBCDE88BB}" presName="rootText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67369B92-9D68-4FB8-99A9-CF4296C55478}" type="pres">
      <dgm:prSet presAssocID="{F7B38433-219B-442B-B6F9-217EBCDE88BB}" presName="rootConnector" presStyleLbl="node2" presStyleIdx="2" presStyleCnt="3"/>
      <dgm:spPr/>
    </dgm:pt>
    <dgm:pt modelId="{5598F3DC-AA96-4161-9F2A-2124E957E0F8}" type="pres">
      <dgm:prSet presAssocID="{F7B38433-219B-442B-B6F9-217EBCDE88BB}" presName="hierChild4" presStyleCnt="0"/>
      <dgm:spPr/>
    </dgm:pt>
    <dgm:pt modelId="{026DB287-CC5D-4C6B-A07D-5112EE732423}" type="pres">
      <dgm:prSet presAssocID="{F7B38433-219B-442B-B6F9-217EBCDE88BB}" presName="hierChild5" presStyleCnt="0"/>
      <dgm:spPr/>
    </dgm:pt>
    <dgm:pt modelId="{98B2AE5B-8FCD-439F-B74C-572717CE24C4}" type="pres">
      <dgm:prSet presAssocID="{BF72F4A0-F272-476A-AAA0-D92BDD260717}" presName="hierChild3" presStyleCnt="0"/>
      <dgm:spPr/>
    </dgm:pt>
  </dgm:ptLst>
  <dgm:cxnLst>
    <dgm:cxn modelId="{6E6F5201-971B-4CEC-B568-674C56CB2783}" type="presOf" srcId="{7FF969BA-31A2-4FB3-9DE9-2DF62564428C}" destId="{09CB3E6C-492B-48A4-8CD2-51D55DE0B1B6}" srcOrd="0" destOrd="0" presId="urn:microsoft.com/office/officeart/2009/3/layout/HorizontalOrganizationChart"/>
    <dgm:cxn modelId="{FD00A401-A5F5-4FDC-8986-3911E35F4B9C}" srcId="{B4CF8487-E6AF-45EB-9038-88638BC90A88}" destId="{254A7787-B752-49EE-9F39-C3455C087A46}" srcOrd="3" destOrd="0" parTransId="{D6BC5D3E-3DC2-4848-88BF-6CB588B68CE8}" sibTransId="{234D24B6-B56A-497B-9607-1481DB121FEC}"/>
    <dgm:cxn modelId="{55AF1C02-19DE-4D17-A1C3-62302D4F1E4C}" srcId="{E407BB94-200E-4C9C-B3E3-17E20C48E0AA}" destId="{BF72F4A0-F272-476A-AAA0-D92BDD260717}" srcOrd="0" destOrd="0" parTransId="{81FE21A3-FD26-42C5-9BAC-29E83DA377CA}" sibTransId="{EB8FB4B7-8E39-4237-BD04-B95769313C9B}"/>
    <dgm:cxn modelId="{A0348E03-34A2-427C-ABC4-D91CA9051059}" srcId="{B4CF8487-E6AF-45EB-9038-88638BC90A88}" destId="{5C512C6E-B0B1-4BF7-B58F-B615BC246FC8}" srcOrd="1" destOrd="0" parTransId="{7FF969BA-31A2-4FB3-9DE9-2DF62564428C}" sibTransId="{753601EC-208E-441D-88CA-2075F40BE32B}"/>
    <dgm:cxn modelId="{A0C35A04-111F-4694-ABEC-9C3D481BE632}" type="presOf" srcId="{BF72F4A0-F272-476A-AAA0-D92BDD260717}" destId="{B7EADE0B-08C2-4FB2-952A-C06A12E76066}" srcOrd="0" destOrd="0" presId="urn:microsoft.com/office/officeart/2009/3/layout/HorizontalOrganizationChart"/>
    <dgm:cxn modelId="{6C984F0C-DD5A-4660-AC28-A506A98DC1EF}" type="presOf" srcId="{F7B38433-219B-442B-B6F9-217EBCDE88BB}" destId="{67369B92-9D68-4FB8-99A9-CF4296C55478}" srcOrd="1" destOrd="0" presId="urn:microsoft.com/office/officeart/2009/3/layout/HorizontalOrganizationChart"/>
    <dgm:cxn modelId="{82F19A0F-A3FE-46F0-85DE-5C35164F4E4E}" srcId="{B4CF8487-E6AF-45EB-9038-88638BC90A88}" destId="{221A2803-6C6D-4F18-A2A2-6D1631A03F27}" srcOrd="0" destOrd="0" parTransId="{51CAEA52-7B20-4A5B-952A-3F9C7B18FD63}" sibTransId="{99B44768-3B72-42E8-96AD-CC9E16329572}"/>
    <dgm:cxn modelId="{C4767819-7D71-4427-80E7-4B6B91039FD6}" type="presOf" srcId="{9992A69B-9474-4925-B0FE-286A1A13B800}" destId="{482DDEFA-8D4D-47C1-8C32-2ADADF5F7191}" srcOrd="0" destOrd="0" presId="urn:microsoft.com/office/officeart/2009/3/layout/HorizontalOrganizationChart"/>
    <dgm:cxn modelId="{C28CA21E-71C2-4AC5-9B77-B7F8F7E6B9CA}" type="presOf" srcId="{77734DEE-DAE9-46D9-982D-1E16D68D33E5}" destId="{B22FE626-A3E5-4978-825C-F7D4C8D1131C}" srcOrd="0" destOrd="0" presId="urn:microsoft.com/office/officeart/2009/3/layout/HorizontalOrganizationChart"/>
    <dgm:cxn modelId="{C2DBDA26-62D5-4FF5-A840-3A26FD0125DD}" type="presOf" srcId="{B4CF8487-E6AF-45EB-9038-88638BC90A88}" destId="{20E558CA-7F8C-4DB6-9103-C29F040B13AF}" srcOrd="1" destOrd="0" presId="urn:microsoft.com/office/officeart/2009/3/layout/HorizontalOrganizationChart"/>
    <dgm:cxn modelId="{65931136-D6D2-4E40-8C24-9DB857242892}" type="presOf" srcId="{BD2CF2F2-A18D-47DC-961C-5E379CD137DA}" destId="{EC9D9FE6-F818-46F1-AB13-926E24BE2AC1}" srcOrd="1" destOrd="0" presId="urn:microsoft.com/office/officeart/2009/3/layout/HorizontalOrganizationChart"/>
    <dgm:cxn modelId="{8B9AB33D-6D75-4846-942F-F4F8FD8168A5}" srcId="{BF72F4A0-F272-476A-AAA0-D92BDD260717}" destId="{F7B38433-219B-442B-B6F9-217EBCDE88BB}" srcOrd="2" destOrd="0" parTransId="{DA5EE2D6-EBE1-490D-866D-0B7B25AD51A6}" sibTransId="{176E9FB7-BB78-4F24-B4B1-027AAC1FB519}"/>
    <dgm:cxn modelId="{1E361967-8EF6-485B-9F71-8DF2C9291951}" type="presOf" srcId="{741F80B0-1D83-4D38-9DD8-8DEFFA267FBE}" destId="{12566186-4F8A-48E7-9633-9AE7E0597A16}" srcOrd="0" destOrd="0" presId="urn:microsoft.com/office/officeart/2009/3/layout/HorizontalOrganizationChart"/>
    <dgm:cxn modelId="{96358F4C-8A1E-4E4B-83AA-040750ED9358}" type="presOf" srcId="{F7B38433-219B-442B-B6F9-217EBCDE88BB}" destId="{B6EFEE6F-265B-454D-AC53-2CD2B63F6814}" srcOrd="0" destOrd="0" presId="urn:microsoft.com/office/officeart/2009/3/layout/HorizontalOrganizationChart"/>
    <dgm:cxn modelId="{B258C54D-299C-491A-8AB2-34C1D7CDA3F8}" type="presOf" srcId="{BF72F4A0-F272-476A-AAA0-D92BDD260717}" destId="{356C714B-1BD5-404D-868E-AA1229EEB4A7}" srcOrd="1" destOrd="0" presId="urn:microsoft.com/office/officeart/2009/3/layout/HorizontalOrganizationChart"/>
    <dgm:cxn modelId="{5AC75876-D401-457C-A0E1-6DFABB1338BD}" type="presOf" srcId="{BD2CF2F2-A18D-47DC-961C-5E379CD137DA}" destId="{C141AA9F-EBA8-4C5A-80AB-27B67521F92A}" srcOrd="0" destOrd="0" presId="urn:microsoft.com/office/officeart/2009/3/layout/HorizontalOrganizationChart"/>
    <dgm:cxn modelId="{10D27388-C23E-4D9A-B752-D920AA83976B}" type="presOf" srcId="{6F298515-866C-40EA-84FB-686479A4411E}" destId="{9F60E5CA-79AD-4D46-B55B-EF15BD0F6CE0}" srcOrd="0" destOrd="0" presId="urn:microsoft.com/office/officeart/2009/3/layout/HorizontalOrganizationChart"/>
    <dgm:cxn modelId="{9E06808D-5BE0-4C92-BCE2-11CC44CA2B93}" type="presOf" srcId="{DA5EE2D6-EBE1-490D-866D-0B7B25AD51A6}" destId="{D74DD4B7-9F28-4340-AA8D-FAA3D47EACEA}" srcOrd="0" destOrd="0" presId="urn:microsoft.com/office/officeart/2009/3/layout/HorizontalOrganizationChart"/>
    <dgm:cxn modelId="{C1E33B96-2EFF-4A28-A42F-4E02B9A5B647}" srcId="{BF72F4A0-F272-476A-AAA0-D92BDD260717}" destId="{BD2CF2F2-A18D-47DC-961C-5E379CD137DA}" srcOrd="0" destOrd="0" parTransId="{741F80B0-1D83-4D38-9DD8-8DEFFA267FBE}" sibTransId="{10CC3F4D-79CD-4F9F-99A9-FC542FB8FE46}"/>
    <dgm:cxn modelId="{B783EDA2-2D92-43C9-BE76-CC5E8C005C07}" type="presOf" srcId="{D6BC5D3E-3DC2-4848-88BF-6CB588B68CE8}" destId="{B78CAD93-A2ED-4A65-B15C-D81306210D9F}" srcOrd="0" destOrd="0" presId="urn:microsoft.com/office/officeart/2009/3/layout/HorizontalOrganizationChart"/>
    <dgm:cxn modelId="{25FF20AD-025C-4A15-A44D-AB6274742BC8}" type="presOf" srcId="{77734DEE-DAE9-46D9-982D-1E16D68D33E5}" destId="{73A0C404-1056-4751-992F-DCB213F0EFDC}" srcOrd="1" destOrd="0" presId="urn:microsoft.com/office/officeart/2009/3/layout/HorizontalOrganizationChart"/>
    <dgm:cxn modelId="{649B58BC-D585-4E82-BCF1-8D441706CCDC}" type="presOf" srcId="{B9653E44-9491-479A-98D4-157638D685FC}" destId="{00CFBF46-ECAA-467B-ADF2-93C3D71E2559}" srcOrd="0" destOrd="0" presId="urn:microsoft.com/office/officeart/2009/3/layout/HorizontalOrganizationChart"/>
    <dgm:cxn modelId="{945512BD-6CFD-47AA-94E7-D4670FF72746}" srcId="{B4CF8487-E6AF-45EB-9038-88638BC90A88}" destId="{9992A69B-9474-4925-B0FE-286A1A13B800}" srcOrd="4" destOrd="0" parTransId="{6F298515-866C-40EA-84FB-686479A4411E}" sibTransId="{D933A5CF-3C74-46F6-B319-913E2C749080}"/>
    <dgm:cxn modelId="{A86D9BC0-1339-47DB-8D98-364B6EE3ABC5}" srcId="{B4CF8487-E6AF-45EB-9038-88638BC90A88}" destId="{77734DEE-DAE9-46D9-982D-1E16D68D33E5}" srcOrd="2" destOrd="0" parTransId="{B9653E44-9491-479A-98D4-157638D685FC}" sibTransId="{D0B8D3F7-E77C-46C0-9AA0-C24074FEFD8D}"/>
    <dgm:cxn modelId="{4F941CC4-1DEC-48A1-BBD6-FD131AB31714}" type="presOf" srcId="{221A2803-6C6D-4F18-A2A2-6D1631A03F27}" destId="{C69CC8C5-C89D-4460-844C-F6BA0004280A}" srcOrd="1" destOrd="0" presId="urn:microsoft.com/office/officeart/2009/3/layout/HorizontalOrganizationChart"/>
    <dgm:cxn modelId="{30BC01D1-883F-4FAD-B502-229960AAC62E}" type="presOf" srcId="{5C512C6E-B0B1-4BF7-B58F-B615BC246FC8}" destId="{25325435-DAEB-4030-A470-B59EAD7773C4}" srcOrd="0" destOrd="0" presId="urn:microsoft.com/office/officeart/2009/3/layout/HorizontalOrganizationChart"/>
    <dgm:cxn modelId="{17AF49D1-9AD1-4355-8425-F7050AE5D40B}" type="presOf" srcId="{51CAEA52-7B20-4A5B-952A-3F9C7B18FD63}" destId="{CBC01702-E63E-4235-8F8D-11414E97EE16}" srcOrd="0" destOrd="0" presId="urn:microsoft.com/office/officeart/2009/3/layout/HorizontalOrganizationChart"/>
    <dgm:cxn modelId="{8B11BEDD-35E3-45BD-98EB-95123E1EC6B9}" type="presOf" srcId="{4B6C2919-0C8E-4429-A0B3-F9AB2C1F7BAE}" destId="{7F3A7120-E089-43DC-BC49-F923E8808160}" srcOrd="0" destOrd="0" presId="urn:microsoft.com/office/officeart/2009/3/layout/HorizontalOrganizationChart"/>
    <dgm:cxn modelId="{79E068E3-5A1B-4FC7-8A94-7147805FC7A5}" type="presOf" srcId="{254A7787-B752-49EE-9F39-C3455C087A46}" destId="{66564E5F-9A03-48B5-AD48-B620734D27BB}" srcOrd="0" destOrd="0" presId="urn:microsoft.com/office/officeart/2009/3/layout/HorizontalOrganizationChart"/>
    <dgm:cxn modelId="{ED7C96EC-C26A-4006-B1CB-C8F801772FF0}" type="presOf" srcId="{254A7787-B752-49EE-9F39-C3455C087A46}" destId="{2567EA61-7A4B-479F-BBBE-68778C48FF89}" srcOrd="1" destOrd="0" presId="urn:microsoft.com/office/officeart/2009/3/layout/HorizontalOrganizationChart"/>
    <dgm:cxn modelId="{BE5FFFEE-0A6C-4B27-A110-E26F335BE459}" srcId="{BF72F4A0-F272-476A-AAA0-D92BDD260717}" destId="{B4CF8487-E6AF-45EB-9038-88638BC90A88}" srcOrd="1" destOrd="0" parTransId="{4B6C2919-0C8E-4429-A0B3-F9AB2C1F7BAE}" sibTransId="{16C65C3E-4650-4093-A225-168171C86B1C}"/>
    <dgm:cxn modelId="{C90C2AF2-1BC9-4CAC-A7F0-9B841E0AEB80}" type="presOf" srcId="{221A2803-6C6D-4F18-A2A2-6D1631A03F27}" destId="{C8E12043-C84B-4D54-9721-40C12B367469}" srcOrd="0" destOrd="0" presId="urn:microsoft.com/office/officeart/2009/3/layout/HorizontalOrganizationChart"/>
    <dgm:cxn modelId="{0B75BEF5-E90E-46B3-9E21-19DD1CC34DF8}" type="presOf" srcId="{5C512C6E-B0B1-4BF7-B58F-B615BC246FC8}" destId="{499405C5-35F4-4E24-9657-A4B534BDBB52}" srcOrd="1" destOrd="0" presId="urn:microsoft.com/office/officeart/2009/3/layout/HorizontalOrganizationChart"/>
    <dgm:cxn modelId="{7CF8F4F6-8272-43BB-9B46-0FFF60F802D9}" type="presOf" srcId="{E407BB94-200E-4C9C-B3E3-17E20C48E0AA}" destId="{E4762D9B-CDF8-4EF1-BD35-39B4BA2B604F}" srcOrd="0" destOrd="0" presId="urn:microsoft.com/office/officeart/2009/3/layout/HorizontalOrganizationChart"/>
    <dgm:cxn modelId="{C0DD7CF8-9732-4176-AE29-F079E319397C}" type="presOf" srcId="{B4CF8487-E6AF-45EB-9038-88638BC90A88}" destId="{FB8E9B7C-8C1F-466C-B378-95CF0EEEBD48}" srcOrd="0" destOrd="0" presId="urn:microsoft.com/office/officeart/2009/3/layout/HorizontalOrganizationChart"/>
    <dgm:cxn modelId="{58CA8EFE-48EE-4217-A8EF-26B7EA215126}" type="presOf" srcId="{9992A69B-9474-4925-B0FE-286A1A13B800}" destId="{E43ACF22-0D80-4A12-BB28-2203EC6F06E4}" srcOrd="1" destOrd="0" presId="urn:microsoft.com/office/officeart/2009/3/layout/HorizontalOrganizationChart"/>
    <dgm:cxn modelId="{BF51054C-5BDF-4DA0-8FEF-3EB1164F5FAB}" type="presParOf" srcId="{E4762D9B-CDF8-4EF1-BD35-39B4BA2B604F}" destId="{E4115697-1C1C-4D65-A9CA-1DFF8ABBE5C3}" srcOrd="0" destOrd="0" presId="urn:microsoft.com/office/officeart/2009/3/layout/HorizontalOrganizationChart"/>
    <dgm:cxn modelId="{5144BB3B-CAF7-46E3-97F0-EEF0717EF06C}" type="presParOf" srcId="{E4115697-1C1C-4D65-A9CA-1DFF8ABBE5C3}" destId="{404F1769-6132-43F1-83CE-9848FB6ECF89}" srcOrd="0" destOrd="0" presId="urn:microsoft.com/office/officeart/2009/3/layout/HorizontalOrganizationChart"/>
    <dgm:cxn modelId="{D9B8BE6A-EDFF-446D-BABB-6DF334727EB9}" type="presParOf" srcId="{404F1769-6132-43F1-83CE-9848FB6ECF89}" destId="{B7EADE0B-08C2-4FB2-952A-C06A12E76066}" srcOrd="0" destOrd="0" presId="urn:microsoft.com/office/officeart/2009/3/layout/HorizontalOrganizationChart"/>
    <dgm:cxn modelId="{1D483A69-2E83-4D18-B15F-848D6A1CE89F}" type="presParOf" srcId="{404F1769-6132-43F1-83CE-9848FB6ECF89}" destId="{356C714B-1BD5-404D-868E-AA1229EEB4A7}" srcOrd="1" destOrd="0" presId="urn:microsoft.com/office/officeart/2009/3/layout/HorizontalOrganizationChart"/>
    <dgm:cxn modelId="{EC989835-3566-4956-96BE-E462BA618600}" type="presParOf" srcId="{E4115697-1C1C-4D65-A9CA-1DFF8ABBE5C3}" destId="{AD1F1D88-FF62-4057-8021-FAAA29C0A1AE}" srcOrd="1" destOrd="0" presId="urn:microsoft.com/office/officeart/2009/3/layout/HorizontalOrganizationChart"/>
    <dgm:cxn modelId="{A26134D8-9C79-4F00-87A3-1685B6F0F581}" type="presParOf" srcId="{AD1F1D88-FF62-4057-8021-FAAA29C0A1AE}" destId="{12566186-4F8A-48E7-9633-9AE7E0597A16}" srcOrd="0" destOrd="0" presId="urn:microsoft.com/office/officeart/2009/3/layout/HorizontalOrganizationChart"/>
    <dgm:cxn modelId="{E31D8B6E-5519-46B3-A185-1B4E168C0160}" type="presParOf" srcId="{AD1F1D88-FF62-4057-8021-FAAA29C0A1AE}" destId="{9275347B-F73E-48AC-BB3F-52CAA782C34D}" srcOrd="1" destOrd="0" presId="urn:microsoft.com/office/officeart/2009/3/layout/HorizontalOrganizationChart"/>
    <dgm:cxn modelId="{B763FFAC-4B74-47F2-8536-73D6FF752619}" type="presParOf" srcId="{9275347B-F73E-48AC-BB3F-52CAA782C34D}" destId="{A404DA56-20A5-4124-BBEB-0D6F1A09601E}" srcOrd="0" destOrd="0" presId="urn:microsoft.com/office/officeart/2009/3/layout/HorizontalOrganizationChart"/>
    <dgm:cxn modelId="{A1F56600-6BC3-4953-8D29-92E16BA19806}" type="presParOf" srcId="{A404DA56-20A5-4124-BBEB-0D6F1A09601E}" destId="{C141AA9F-EBA8-4C5A-80AB-27B67521F92A}" srcOrd="0" destOrd="0" presId="urn:microsoft.com/office/officeart/2009/3/layout/HorizontalOrganizationChart"/>
    <dgm:cxn modelId="{57051CE1-3C31-43A8-8D5C-ABD057DA4BAB}" type="presParOf" srcId="{A404DA56-20A5-4124-BBEB-0D6F1A09601E}" destId="{EC9D9FE6-F818-46F1-AB13-926E24BE2AC1}" srcOrd="1" destOrd="0" presId="urn:microsoft.com/office/officeart/2009/3/layout/HorizontalOrganizationChart"/>
    <dgm:cxn modelId="{F059A39E-65FB-434A-85DD-F52E03C704E9}" type="presParOf" srcId="{9275347B-F73E-48AC-BB3F-52CAA782C34D}" destId="{904F6C64-7513-4EEF-BCE5-EF534AD834DE}" srcOrd="1" destOrd="0" presId="urn:microsoft.com/office/officeart/2009/3/layout/HorizontalOrganizationChart"/>
    <dgm:cxn modelId="{FC69483D-AAB4-42C9-BEFB-124C8A44DBB6}" type="presParOf" srcId="{9275347B-F73E-48AC-BB3F-52CAA782C34D}" destId="{387EE9CD-1D9E-45BC-985C-285465D3F334}" srcOrd="2" destOrd="0" presId="urn:microsoft.com/office/officeart/2009/3/layout/HorizontalOrganizationChart"/>
    <dgm:cxn modelId="{21F92F4D-7C64-4F2A-B139-1B9B8836AF0D}" type="presParOf" srcId="{AD1F1D88-FF62-4057-8021-FAAA29C0A1AE}" destId="{7F3A7120-E089-43DC-BC49-F923E8808160}" srcOrd="2" destOrd="0" presId="urn:microsoft.com/office/officeart/2009/3/layout/HorizontalOrganizationChart"/>
    <dgm:cxn modelId="{958F7B1E-8F5B-4097-B457-DF53A5C6077C}" type="presParOf" srcId="{AD1F1D88-FF62-4057-8021-FAAA29C0A1AE}" destId="{C0BB4A40-72FC-4367-AC89-FF861A6F9FFE}" srcOrd="3" destOrd="0" presId="urn:microsoft.com/office/officeart/2009/3/layout/HorizontalOrganizationChart"/>
    <dgm:cxn modelId="{AA940328-7C0E-4EF4-9D42-155F62CB9BB5}" type="presParOf" srcId="{C0BB4A40-72FC-4367-AC89-FF861A6F9FFE}" destId="{A3A77AC6-060A-493F-9F33-62C07CB6DE9D}" srcOrd="0" destOrd="0" presId="urn:microsoft.com/office/officeart/2009/3/layout/HorizontalOrganizationChart"/>
    <dgm:cxn modelId="{D521C567-5FAE-4CDE-A066-27D88CF4545B}" type="presParOf" srcId="{A3A77AC6-060A-493F-9F33-62C07CB6DE9D}" destId="{FB8E9B7C-8C1F-466C-B378-95CF0EEEBD48}" srcOrd="0" destOrd="0" presId="urn:microsoft.com/office/officeart/2009/3/layout/HorizontalOrganizationChart"/>
    <dgm:cxn modelId="{296E1B02-5368-4B7A-A69D-5E917991A26E}" type="presParOf" srcId="{A3A77AC6-060A-493F-9F33-62C07CB6DE9D}" destId="{20E558CA-7F8C-4DB6-9103-C29F040B13AF}" srcOrd="1" destOrd="0" presId="urn:microsoft.com/office/officeart/2009/3/layout/HorizontalOrganizationChart"/>
    <dgm:cxn modelId="{699E17D1-D82B-417D-98FF-2E02636CDA5E}" type="presParOf" srcId="{C0BB4A40-72FC-4367-AC89-FF861A6F9FFE}" destId="{09325F9A-A1FC-43C8-A014-DA468D263BE0}" srcOrd="1" destOrd="0" presId="urn:microsoft.com/office/officeart/2009/3/layout/HorizontalOrganizationChart"/>
    <dgm:cxn modelId="{59F70F54-7FBF-4F59-A958-C4155B5CEBF9}" type="presParOf" srcId="{09325F9A-A1FC-43C8-A014-DA468D263BE0}" destId="{CBC01702-E63E-4235-8F8D-11414E97EE16}" srcOrd="0" destOrd="0" presId="urn:microsoft.com/office/officeart/2009/3/layout/HorizontalOrganizationChart"/>
    <dgm:cxn modelId="{78FD71B1-D415-42E8-A449-C4A447CD49F4}" type="presParOf" srcId="{09325F9A-A1FC-43C8-A014-DA468D263BE0}" destId="{65E955CB-6CA2-4914-A400-DEFFF37EC211}" srcOrd="1" destOrd="0" presId="urn:microsoft.com/office/officeart/2009/3/layout/HorizontalOrganizationChart"/>
    <dgm:cxn modelId="{FD72B33F-CD14-448B-96BB-B8C710A149A2}" type="presParOf" srcId="{65E955CB-6CA2-4914-A400-DEFFF37EC211}" destId="{D76D8E45-C88B-456E-842B-4FFC00729234}" srcOrd="0" destOrd="0" presId="urn:microsoft.com/office/officeart/2009/3/layout/HorizontalOrganizationChart"/>
    <dgm:cxn modelId="{691BAFE1-7698-4148-85E2-C99013EE3B3A}" type="presParOf" srcId="{D76D8E45-C88B-456E-842B-4FFC00729234}" destId="{C8E12043-C84B-4D54-9721-40C12B367469}" srcOrd="0" destOrd="0" presId="urn:microsoft.com/office/officeart/2009/3/layout/HorizontalOrganizationChart"/>
    <dgm:cxn modelId="{5E2A92D3-972A-4074-885C-AAF4203597E9}" type="presParOf" srcId="{D76D8E45-C88B-456E-842B-4FFC00729234}" destId="{C69CC8C5-C89D-4460-844C-F6BA0004280A}" srcOrd="1" destOrd="0" presId="urn:microsoft.com/office/officeart/2009/3/layout/HorizontalOrganizationChart"/>
    <dgm:cxn modelId="{3D01B39F-9B65-461E-8ABE-5A70A0C8C8EE}" type="presParOf" srcId="{65E955CB-6CA2-4914-A400-DEFFF37EC211}" destId="{10EBB622-B19A-40CD-8C86-AA1B7452B98F}" srcOrd="1" destOrd="0" presId="urn:microsoft.com/office/officeart/2009/3/layout/HorizontalOrganizationChart"/>
    <dgm:cxn modelId="{9CD7F698-B085-4D13-9928-1EA56734657C}" type="presParOf" srcId="{65E955CB-6CA2-4914-A400-DEFFF37EC211}" destId="{247D0002-3B38-40B1-8207-D6420A70BEEC}" srcOrd="2" destOrd="0" presId="urn:microsoft.com/office/officeart/2009/3/layout/HorizontalOrganizationChart"/>
    <dgm:cxn modelId="{DCB7DC6E-51B4-49B7-BEF8-0A0C911BDD6D}" type="presParOf" srcId="{09325F9A-A1FC-43C8-A014-DA468D263BE0}" destId="{09CB3E6C-492B-48A4-8CD2-51D55DE0B1B6}" srcOrd="2" destOrd="0" presId="urn:microsoft.com/office/officeart/2009/3/layout/HorizontalOrganizationChart"/>
    <dgm:cxn modelId="{95445C33-9A63-49CD-8E4B-82AB3CF0C777}" type="presParOf" srcId="{09325F9A-A1FC-43C8-A014-DA468D263BE0}" destId="{C757C622-AF54-4F59-BE17-5326BC55EB43}" srcOrd="3" destOrd="0" presId="urn:microsoft.com/office/officeart/2009/3/layout/HorizontalOrganizationChart"/>
    <dgm:cxn modelId="{FCAE824B-2F71-4E8F-B687-A672C9D7654F}" type="presParOf" srcId="{C757C622-AF54-4F59-BE17-5326BC55EB43}" destId="{A1156138-385F-4E06-B0F3-41831F5BFFCF}" srcOrd="0" destOrd="0" presId="urn:microsoft.com/office/officeart/2009/3/layout/HorizontalOrganizationChart"/>
    <dgm:cxn modelId="{AFE2BD45-6EBC-4040-B111-53B9E6B16B02}" type="presParOf" srcId="{A1156138-385F-4E06-B0F3-41831F5BFFCF}" destId="{25325435-DAEB-4030-A470-B59EAD7773C4}" srcOrd="0" destOrd="0" presId="urn:microsoft.com/office/officeart/2009/3/layout/HorizontalOrganizationChart"/>
    <dgm:cxn modelId="{91ABF5A3-0F4D-439F-8675-933F27F80D87}" type="presParOf" srcId="{A1156138-385F-4E06-B0F3-41831F5BFFCF}" destId="{499405C5-35F4-4E24-9657-A4B534BDBB52}" srcOrd="1" destOrd="0" presId="urn:microsoft.com/office/officeart/2009/3/layout/HorizontalOrganizationChart"/>
    <dgm:cxn modelId="{229AD20B-B8EA-4119-9C14-C2E181759877}" type="presParOf" srcId="{C757C622-AF54-4F59-BE17-5326BC55EB43}" destId="{40BA17D9-6794-43EB-994E-E0650DBAEF35}" srcOrd="1" destOrd="0" presId="urn:microsoft.com/office/officeart/2009/3/layout/HorizontalOrganizationChart"/>
    <dgm:cxn modelId="{A084D9ED-B604-4FDE-8211-8B9B92CC8329}" type="presParOf" srcId="{C757C622-AF54-4F59-BE17-5326BC55EB43}" destId="{96226686-0584-43D4-8005-F542AB389AC6}" srcOrd="2" destOrd="0" presId="urn:microsoft.com/office/officeart/2009/3/layout/HorizontalOrganizationChart"/>
    <dgm:cxn modelId="{19653B7D-47AE-4204-9D77-4F1D49130217}" type="presParOf" srcId="{09325F9A-A1FC-43C8-A014-DA468D263BE0}" destId="{00CFBF46-ECAA-467B-ADF2-93C3D71E2559}" srcOrd="4" destOrd="0" presId="urn:microsoft.com/office/officeart/2009/3/layout/HorizontalOrganizationChart"/>
    <dgm:cxn modelId="{2AA5142A-76EC-422E-AC08-6CB44E14E111}" type="presParOf" srcId="{09325F9A-A1FC-43C8-A014-DA468D263BE0}" destId="{E5D6D764-200A-47D5-A525-4C0D809EC97F}" srcOrd="5" destOrd="0" presId="urn:microsoft.com/office/officeart/2009/3/layout/HorizontalOrganizationChart"/>
    <dgm:cxn modelId="{31BDD1A4-BE6D-42AF-AA3B-568FF939B53C}" type="presParOf" srcId="{E5D6D764-200A-47D5-A525-4C0D809EC97F}" destId="{EC041262-C5A9-4C9C-8CCF-1D151F192656}" srcOrd="0" destOrd="0" presId="urn:microsoft.com/office/officeart/2009/3/layout/HorizontalOrganizationChart"/>
    <dgm:cxn modelId="{441FADFB-AB44-4478-81F8-A87F7332C992}" type="presParOf" srcId="{EC041262-C5A9-4C9C-8CCF-1D151F192656}" destId="{B22FE626-A3E5-4978-825C-F7D4C8D1131C}" srcOrd="0" destOrd="0" presId="urn:microsoft.com/office/officeart/2009/3/layout/HorizontalOrganizationChart"/>
    <dgm:cxn modelId="{5D4C9FAE-163D-4021-B71F-86765C178627}" type="presParOf" srcId="{EC041262-C5A9-4C9C-8CCF-1D151F192656}" destId="{73A0C404-1056-4751-992F-DCB213F0EFDC}" srcOrd="1" destOrd="0" presId="urn:microsoft.com/office/officeart/2009/3/layout/HorizontalOrganizationChart"/>
    <dgm:cxn modelId="{E011FCEA-D8D8-46AD-BA52-DC72C1E9CED5}" type="presParOf" srcId="{E5D6D764-200A-47D5-A525-4C0D809EC97F}" destId="{07575216-1C97-4678-9534-DCE7BAE12F20}" srcOrd="1" destOrd="0" presId="urn:microsoft.com/office/officeart/2009/3/layout/HorizontalOrganizationChart"/>
    <dgm:cxn modelId="{A845A98B-E3A3-4BC0-B6D5-EC0C7C01E3F1}" type="presParOf" srcId="{E5D6D764-200A-47D5-A525-4C0D809EC97F}" destId="{54F7B203-7D35-485F-A60B-65578C489B2C}" srcOrd="2" destOrd="0" presId="urn:microsoft.com/office/officeart/2009/3/layout/HorizontalOrganizationChart"/>
    <dgm:cxn modelId="{1A426D0B-ED58-460B-85C9-412993933E1E}" type="presParOf" srcId="{09325F9A-A1FC-43C8-A014-DA468D263BE0}" destId="{B78CAD93-A2ED-4A65-B15C-D81306210D9F}" srcOrd="6" destOrd="0" presId="urn:microsoft.com/office/officeart/2009/3/layout/HorizontalOrganizationChart"/>
    <dgm:cxn modelId="{CF523535-5B92-4CC5-A3A3-B63111F3EDBF}" type="presParOf" srcId="{09325F9A-A1FC-43C8-A014-DA468D263BE0}" destId="{34E92AD8-8F92-471A-BE14-5A4334830CED}" srcOrd="7" destOrd="0" presId="urn:microsoft.com/office/officeart/2009/3/layout/HorizontalOrganizationChart"/>
    <dgm:cxn modelId="{EA5A3604-DA7F-45DD-83AD-00DF3B06B7A6}" type="presParOf" srcId="{34E92AD8-8F92-471A-BE14-5A4334830CED}" destId="{7640380C-974B-48F5-A7EF-C1A87F745152}" srcOrd="0" destOrd="0" presId="urn:microsoft.com/office/officeart/2009/3/layout/HorizontalOrganizationChart"/>
    <dgm:cxn modelId="{29A81493-26C2-40C4-8C9C-2DE5D506D24D}" type="presParOf" srcId="{7640380C-974B-48F5-A7EF-C1A87F745152}" destId="{66564E5F-9A03-48B5-AD48-B620734D27BB}" srcOrd="0" destOrd="0" presId="urn:microsoft.com/office/officeart/2009/3/layout/HorizontalOrganizationChart"/>
    <dgm:cxn modelId="{F43B2CB9-9BC5-43D8-A93F-076C81F0159E}" type="presParOf" srcId="{7640380C-974B-48F5-A7EF-C1A87F745152}" destId="{2567EA61-7A4B-479F-BBBE-68778C48FF89}" srcOrd="1" destOrd="0" presId="urn:microsoft.com/office/officeart/2009/3/layout/HorizontalOrganizationChart"/>
    <dgm:cxn modelId="{9D4BC63F-3594-4A42-B2F5-F7C08D72F0C4}" type="presParOf" srcId="{34E92AD8-8F92-471A-BE14-5A4334830CED}" destId="{99219A00-0798-4D06-BC82-7BD2AD7D9067}" srcOrd="1" destOrd="0" presId="urn:microsoft.com/office/officeart/2009/3/layout/HorizontalOrganizationChart"/>
    <dgm:cxn modelId="{791DA32D-642C-4F75-985E-658C17AD3A4E}" type="presParOf" srcId="{34E92AD8-8F92-471A-BE14-5A4334830CED}" destId="{5C5F8785-0394-4FC7-B803-E3183C2B9524}" srcOrd="2" destOrd="0" presId="urn:microsoft.com/office/officeart/2009/3/layout/HorizontalOrganizationChart"/>
    <dgm:cxn modelId="{D1B36DD9-A54D-4A59-A206-2BB22B3AEE73}" type="presParOf" srcId="{09325F9A-A1FC-43C8-A014-DA468D263BE0}" destId="{9F60E5CA-79AD-4D46-B55B-EF15BD0F6CE0}" srcOrd="8" destOrd="0" presId="urn:microsoft.com/office/officeart/2009/3/layout/HorizontalOrganizationChart"/>
    <dgm:cxn modelId="{043793BE-95CB-49CB-B056-CC75A5C18C93}" type="presParOf" srcId="{09325F9A-A1FC-43C8-A014-DA468D263BE0}" destId="{66E2F7F5-23F8-4DF5-B056-0DDA626F2069}" srcOrd="9" destOrd="0" presId="urn:microsoft.com/office/officeart/2009/3/layout/HorizontalOrganizationChart"/>
    <dgm:cxn modelId="{4C24BC28-2A10-4E84-B2A5-CB9418F0B068}" type="presParOf" srcId="{66E2F7F5-23F8-4DF5-B056-0DDA626F2069}" destId="{3A2C2655-8BF6-4F3C-A0FB-6CC575ED918C}" srcOrd="0" destOrd="0" presId="urn:microsoft.com/office/officeart/2009/3/layout/HorizontalOrganizationChart"/>
    <dgm:cxn modelId="{5E036DAA-AE87-46BF-A69A-295522BDC78C}" type="presParOf" srcId="{3A2C2655-8BF6-4F3C-A0FB-6CC575ED918C}" destId="{482DDEFA-8D4D-47C1-8C32-2ADADF5F7191}" srcOrd="0" destOrd="0" presId="urn:microsoft.com/office/officeart/2009/3/layout/HorizontalOrganizationChart"/>
    <dgm:cxn modelId="{4BB9B32D-98AB-4D61-B578-6CEB82E9CE0C}" type="presParOf" srcId="{3A2C2655-8BF6-4F3C-A0FB-6CC575ED918C}" destId="{E43ACF22-0D80-4A12-BB28-2203EC6F06E4}" srcOrd="1" destOrd="0" presId="urn:microsoft.com/office/officeart/2009/3/layout/HorizontalOrganizationChart"/>
    <dgm:cxn modelId="{A87573DE-9BE7-4A9D-A798-7FCAC7CBEF50}" type="presParOf" srcId="{66E2F7F5-23F8-4DF5-B056-0DDA626F2069}" destId="{C87A70F4-A8E2-40C3-97CF-F3A253566828}" srcOrd="1" destOrd="0" presId="urn:microsoft.com/office/officeart/2009/3/layout/HorizontalOrganizationChart"/>
    <dgm:cxn modelId="{E68B938A-8C4C-41C0-85CA-C229A7740FAD}" type="presParOf" srcId="{66E2F7F5-23F8-4DF5-B056-0DDA626F2069}" destId="{E09F9EF1-A676-42A0-9632-20EF1DB142BB}" srcOrd="2" destOrd="0" presId="urn:microsoft.com/office/officeart/2009/3/layout/HorizontalOrganizationChart"/>
    <dgm:cxn modelId="{E6EAF149-02D6-4A71-8D59-D193BF3FE647}" type="presParOf" srcId="{C0BB4A40-72FC-4367-AC89-FF861A6F9FFE}" destId="{F9C80DEB-5C22-41EC-8169-43AFF2A54BEB}" srcOrd="2" destOrd="0" presId="urn:microsoft.com/office/officeart/2009/3/layout/HorizontalOrganizationChart"/>
    <dgm:cxn modelId="{BEFC2D85-1238-4797-A03A-D1D4E5B82F3C}" type="presParOf" srcId="{AD1F1D88-FF62-4057-8021-FAAA29C0A1AE}" destId="{D74DD4B7-9F28-4340-AA8D-FAA3D47EACEA}" srcOrd="4" destOrd="0" presId="urn:microsoft.com/office/officeart/2009/3/layout/HorizontalOrganizationChart"/>
    <dgm:cxn modelId="{F4FE3AEA-7452-4942-8C73-8F53BB63B4F6}" type="presParOf" srcId="{AD1F1D88-FF62-4057-8021-FAAA29C0A1AE}" destId="{C8A737AA-8657-47F5-963D-34FFF94CA9CC}" srcOrd="5" destOrd="0" presId="urn:microsoft.com/office/officeart/2009/3/layout/HorizontalOrganizationChart"/>
    <dgm:cxn modelId="{A6698C4D-4A88-4EC2-B348-B15A0A81AF57}" type="presParOf" srcId="{C8A737AA-8657-47F5-963D-34FFF94CA9CC}" destId="{627F178C-FFDD-499C-93F3-12301334DB0F}" srcOrd="0" destOrd="0" presId="urn:microsoft.com/office/officeart/2009/3/layout/HorizontalOrganizationChart"/>
    <dgm:cxn modelId="{37B433F1-4A4B-4E8E-BEBF-54C2D0DC12CC}" type="presParOf" srcId="{627F178C-FFDD-499C-93F3-12301334DB0F}" destId="{B6EFEE6F-265B-454D-AC53-2CD2B63F6814}" srcOrd="0" destOrd="0" presId="urn:microsoft.com/office/officeart/2009/3/layout/HorizontalOrganizationChart"/>
    <dgm:cxn modelId="{1287A7C8-5327-4768-AC13-31125F176E9F}" type="presParOf" srcId="{627F178C-FFDD-499C-93F3-12301334DB0F}" destId="{67369B92-9D68-4FB8-99A9-CF4296C55478}" srcOrd="1" destOrd="0" presId="urn:microsoft.com/office/officeart/2009/3/layout/HorizontalOrganizationChart"/>
    <dgm:cxn modelId="{B911F714-300C-49C1-8F38-7B5F3ED8B48C}" type="presParOf" srcId="{C8A737AA-8657-47F5-963D-34FFF94CA9CC}" destId="{5598F3DC-AA96-4161-9F2A-2124E957E0F8}" srcOrd="1" destOrd="0" presId="urn:microsoft.com/office/officeart/2009/3/layout/HorizontalOrganizationChart"/>
    <dgm:cxn modelId="{936F25A0-9731-418C-AB86-92E532A7D08F}" type="presParOf" srcId="{C8A737AA-8657-47F5-963D-34FFF94CA9CC}" destId="{026DB287-CC5D-4C6B-A07D-5112EE732423}" srcOrd="2" destOrd="0" presId="urn:microsoft.com/office/officeart/2009/3/layout/HorizontalOrganizationChart"/>
    <dgm:cxn modelId="{0777D86F-32CD-402D-87B6-D8EAD5B8EF79}" type="presParOf" srcId="{E4115697-1C1C-4D65-A9CA-1DFF8ABBE5C3}" destId="{98B2AE5B-8FCD-439F-B74C-572717CE24C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D0251-85F6-4CA3-9513-F2FCA8B9B569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FEC7328-B329-4725-ADF5-C14EBB27E621}">
      <dgm:prSet phldrT="[Text]" custT="1"/>
      <dgm:spPr>
        <a:solidFill>
          <a:srgbClr val="40979D"/>
        </a:solidFill>
      </dgm:spPr>
      <dgm:t>
        <a:bodyPr/>
        <a:lstStyle/>
        <a:p>
          <a:r>
            <a:rPr lang="sl-SI" sz="2800" dirty="0"/>
            <a:t>Krovna uredba o taksonomiji </a:t>
          </a:r>
          <a:r>
            <a:rPr lang="en-US" sz="2800" dirty="0"/>
            <a:t>(EU) 2020/852 </a:t>
          </a:r>
        </a:p>
      </dgm:t>
    </dgm:pt>
    <dgm:pt modelId="{E48029C8-A1B7-4DAA-AAC4-167BF2CEFD1A}" type="parTrans" cxnId="{C729536C-87D8-45C4-8F36-208C27D23226}">
      <dgm:prSet/>
      <dgm:spPr/>
      <dgm:t>
        <a:bodyPr/>
        <a:lstStyle/>
        <a:p>
          <a:endParaRPr lang="en-US"/>
        </a:p>
      </dgm:t>
    </dgm:pt>
    <dgm:pt modelId="{0FF959A8-D1AF-4C3E-ADC0-D0CAE5D364C3}" type="sibTrans" cxnId="{C729536C-87D8-45C4-8F36-208C27D23226}">
      <dgm:prSet/>
      <dgm:spPr/>
      <dgm:t>
        <a:bodyPr/>
        <a:lstStyle/>
        <a:p>
          <a:endParaRPr lang="en-US"/>
        </a:p>
      </dgm:t>
    </dgm:pt>
    <dgm:pt modelId="{BEDA2703-084B-481E-9F75-BD91EA2E2FA4}">
      <dgm:prSet phldrT="[Text]" custT="1"/>
      <dgm:spPr>
        <a:solidFill>
          <a:srgbClr val="A8C494"/>
        </a:solidFill>
      </dgm:spPr>
      <dgm:t>
        <a:bodyPr/>
        <a:lstStyle/>
        <a:p>
          <a:r>
            <a:rPr lang="sl-SI" sz="2800" dirty="0"/>
            <a:t>Delegirani uredbi </a:t>
          </a:r>
          <a:r>
            <a:rPr lang="en-US" sz="2800" dirty="0"/>
            <a:t>(EU) 2021/2139</a:t>
          </a:r>
          <a:r>
            <a:rPr lang="sl-SI" sz="2800" dirty="0"/>
            <a:t> in </a:t>
          </a:r>
          <a:r>
            <a:rPr lang="en-US" sz="2800" dirty="0"/>
            <a:t>(EU) 2021/2178</a:t>
          </a:r>
          <a:r>
            <a:rPr lang="sl-SI" sz="2800" dirty="0"/>
            <a:t>  </a:t>
          </a:r>
          <a:endParaRPr lang="en-US" sz="2800" dirty="0"/>
        </a:p>
      </dgm:t>
    </dgm:pt>
    <dgm:pt modelId="{3B1DF9A4-46F3-4AF5-A2D0-E18C0E4452E3}" type="parTrans" cxnId="{59D787CC-AAB6-47B4-9CA0-6994E9A5CC2A}">
      <dgm:prSet/>
      <dgm:spPr/>
      <dgm:t>
        <a:bodyPr/>
        <a:lstStyle/>
        <a:p>
          <a:endParaRPr lang="en-US"/>
        </a:p>
      </dgm:t>
    </dgm:pt>
    <dgm:pt modelId="{BFFA6FA7-B7DE-48D7-8571-123DDB22D2BA}" type="sibTrans" cxnId="{59D787CC-AAB6-47B4-9CA0-6994E9A5CC2A}">
      <dgm:prSet/>
      <dgm:spPr/>
      <dgm:t>
        <a:bodyPr/>
        <a:lstStyle/>
        <a:p>
          <a:endParaRPr lang="en-US"/>
        </a:p>
      </dgm:t>
    </dgm:pt>
    <dgm:pt modelId="{B25F29A6-EE4C-48F3-B62F-AA8D71DBCFE3}">
      <dgm:prSet custT="1"/>
      <dgm:spPr>
        <a:ln>
          <a:solidFill>
            <a:srgbClr val="40979D"/>
          </a:solidFill>
        </a:ln>
      </dgm:spPr>
      <dgm:t>
        <a:bodyPr/>
        <a:lstStyle/>
        <a:p>
          <a:r>
            <a:rPr lang="sl-SI" sz="2400" dirty="0"/>
            <a:t>Opredeljuje </a:t>
          </a:r>
          <a:r>
            <a:rPr lang="nl-NL" sz="2400" dirty="0"/>
            <a:t>okoljske cilje (</a:t>
          </a:r>
          <a:r>
            <a:rPr lang="sl-SI" sz="2400" dirty="0"/>
            <a:t>9. </a:t>
          </a:r>
          <a:r>
            <a:rPr lang="nl-NL" sz="2400" dirty="0"/>
            <a:t>člen) in kriterije (</a:t>
          </a:r>
          <a:r>
            <a:rPr lang="sl-SI" sz="2400" dirty="0"/>
            <a:t>3. </a:t>
          </a:r>
          <a:r>
            <a:rPr lang="nl-NL" sz="2400" dirty="0"/>
            <a:t>člen)</a:t>
          </a:r>
          <a:endParaRPr lang="en-US" sz="2400" dirty="0"/>
        </a:p>
      </dgm:t>
    </dgm:pt>
    <dgm:pt modelId="{887D0CE1-4E50-468F-9EBB-F44610C18A56}" type="parTrans" cxnId="{0B8FEC64-D94A-4753-BDCD-649799D02BAA}">
      <dgm:prSet/>
      <dgm:spPr/>
      <dgm:t>
        <a:bodyPr/>
        <a:lstStyle/>
        <a:p>
          <a:endParaRPr lang="en-US"/>
        </a:p>
      </dgm:t>
    </dgm:pt>
    <dgm:pt modelId="{A03B51DC-AB2A-4DC7-BC02-B3BF71C1FE4F}" type="sibTrans" cxnId="{0B8FEC64-D94A-4753-BDCD-649799D02BAA}">
      <dgm:prSet/>
      <dgm:spPr/>
      <dgm:t>
        <a:bodyPr/>
        <a:lstStyle/>
        <a:p>
          <a:endParaRPr lang="en-US"/>
        </a:p>
      </dgm:t>
    </dgm:pt>
    <dgm:pt modelId="{FC278EB2-F9A3-4B52-AA9F-BEA1A4F52E1B}">
      <dgm:prSet custT="1"/>
      <dgm:spPr>
        <a:ln>
          <a:solidFill>
            <a:srgbClr val="40979D"/>
          </a:solidFill>
        </a:ln>
      </dgm:spPr>
      <dgm:t>
        <a:bodyPr/>
        <a:lstStyle/>
        <a:p>
          <a:r>
            <a:rPr lang="sl-SI" sz="2400" dirty="0"/>
            <a:t>N</a:t>
          </a:r>
          <a:r>
            <a:rPr lang="en-US" sz="2400" dirty="0" err="1"/>
            <a:t>alaga</a:t>
          </a:r>
          <a:r>
            <a:rPr lang="en-US" sz="2400" dirty="0"/>
            <a:t> </a:t>
          </a:r>
          <a:r>
            <a:rPr lang="sl-SI" sz="2400" dirty="0"/>
            <a:t>dodatne </a:t>
          </a:r>
          <a:r>
            <a:rPr lang="en-US" sz="2400" dirty="0" err="1"/>
            <a:t>obveznost</a:t>
          </a:r>
          <a:r>
            <a:rPr lang="sl-SI" sz="2400" dirty="0"/>
            <a:t>i </a:t>
          </a:r>
          <a:r>
            <a:rPr lang="sl-SI" sz="2400" dirty="0" err="1"/>
            <a:t>nefinačnega</a:t>
          </a:r>
          <a:r>
            <a:rPr lang="sl-SI" sz="2400" dirty="0"/>
            <a:t> poročanja podjetjem</a:t>
          </a:r>
          <a:r>
            <a:rPr lang="en-US" sz="2400" dirty="0"/>
            <a:t> (</a:t>
          </a:r>
          <a:r>
            <a:rPr lang="sl-SI" sz="2400" dirty="0"/>
            <a:t>8. </a:t>
          </a:r>
          <a:r>
            <a:rPr lang="en-US" sz="2400" dirty="0" err="1"/>
            <a:t>člen</a:t>
          </a:r>
          <a:r>
            <a:rPr lang="en-US" sz="2400" dirty="0"/>
            <a:t>)</a:t>
          </a:r>
        </a:p>
      </dgm:t>
    </dgm:pt>
    <dgm:pt modelId="{1B20DA31-AC74-4C9C-9AEE-1A9423CEE996}" type="parTrans" cxnId="{B5E56664-7BF9-4588-BDE6-B62140EC5D3F}">
      <dgm:prSet/>
      <dgm:spPr/>
      <dgm:t>
        <a:bodyPr/>
        <a:lstStyle/>
        <a:p>
          <a:endParaRPr lang="en-US"/>
        </a:p>
      </dgm:t>
    </dgm:pt>
    <dgm:pt modelId="{56886C19-F119-4BB2-B679-C288E64F7304}" type="sibTrans" cxnId="{B5E56664-7BF9-4588-BDE6-B62140EC5D3F}">
      <dgm:prSet/>
      <dgm:spPr/>
      <dgm:t>
        <a:bodyPr/>
        <a:lstStyle/>
        <a:p>
          <a:endParaRPr lang="en-US"/>
        </a:p>
      </dgm:t>
    </dgm:pt>
    <dgm:pt modelId="{4C7D6B3F-1DD6-4EAE-ACBD-8072267D7379}">
      <dgm:prSet custT="1"/>
      <dgm:spPr>
        <a:ln>
          <a:solidFill>
            <a:srgbClr val="A8C494"/>
          </a:solidFill>
        </a:ln>
      </dgm:spPr>
      <dgm:t>
        <a:bodyPr/>
        <a:lstStyle/>
        <a:p>
          <a:r>
            <a:rPr lang="en-US" sz="2400" dirty="0"/>
            <a:t>(EU) 2021/2139</a:t>
          </a:r>
          <a:r>
            <a:rPr lang="sl-SI" sz="2400" dirty="0"/>
            <a:t> določa podrobnejša</a:t>
          </a:r>
          <a:r>
            <a:rPr lang="en-US" sz="2400" dirty="0"/>
            <a:t> </a:t>
          </a:r>
          <a:r>
            <a:rPr lang="en-US" sz="2400" dirty="0" err="1"/>
            <a:t>tehnična</a:t>
          </a:r>
          <a:r>
            <a:rPr lang="en-US" sz="2400" dirty="0"/>
            <a:t> </a:t>
          </a:r>
          <a:r>
            <a:rPr lang="en-US" sz="2400" dirty="0" err="1"/>
            <a:t>merila</a:t>
          </a:r>
          <a:r>
            <a:rPr lang="en-US" sz="2400" dirty="0"/>
            <a:t> za </a:t>
          </a:r>
          <a:r>
            <a:rPr lang="en-US" sz="2400" dirty="0" err="1"/>
            <a:t>pregled</a:t>
          </a:r>
          <a:r>
            <a:rPr lang="en-US" sz="2400" dirty="0"/>
            <a:t> </a:t>
          </a:r>
          <a:r>
            <a:rPr lang="en-US" sz="2400" dirty="0" err="1"/>
            <a:t>skladnosti</a:t>
          </a:r>
          <a:r>
            <a:rPr lang="en-US" sz="2400" dirty="0"/>
            <a:t> s </a:t>
          </a:r>
          <a:r>
            <a:rPr lang="en-US" sz="2400" dirty="0" err="1"/>
            <a:t>taksonomijo</a:t>
          </a:r>
          <a:r>
            <a:rPr lang="sl-SI" sz="2400" dirty="0"/>
            <a:t> za podnebne cilje taksonomije.</a:t>
          </a:r>
          <a:endParaRPr lang="en-US" sz="2400" dirty="0"/>
        </a:p>
      </dgm:t>
    </dgm:pt>
    <dgm:pt modelId="{86A3D115-A81E-431F-86F1-104B4654DC58}" type="parTrans" cxnId="{2BC752CF-A2AE-413E-A1DD-CEE6A033CBE7}">
      <dgm:prSet/>
      <dgm:spPr/>
      <dgm:t>
        <a:bodyPr/>
        <a:lstStyle/>
        <a:p>
          <a:endParaRPr lang="en-US"/>
        </a:p>
      </dgm:t>
    </dgm:pt>
    <dgm:pt modelId="{629A3B7A-9763-4796-999B-1CDEEF889E95}" type="sibTrans" cxnId="{2BC752CF-A2AE-413E-A1DD-CEE6A033CBE7}">
      <dgm:prSet/>
      <dgm:spPr/>
      <dgm:t>
        <a:bodyPr/>
        <a:lstStyle/>
        <a:p>
          <a:endParaRPr lang="en-US"/>
        </a:p>
      </dgm:t>
    </dgm:pt>
    <dgm:pt modelId="{86724BAF-B3B3-408C-B384-F2386FB43E28}">
      <dgm:prSet custT="1"/>
      <dgm:spPr>
        <a:ln>
          <a:solidFill>
            <a:srgbClr val="A8C494"/>
          </a:solidFill>
        </a:ln>
      </dgm:spPr>
      <dgm:t>
        <a:bodyPr/>
        <a:lstStyle/>
        <a:p>
          <a:r>
            <a:rPr lang="en-US" sz="2400" dirty="0"/>
            <a:t>(EU) 2021/2178</a:t>
          </a:r>
          <a:r>
            <a:rPr lang="sl-SI" sz="2400" dirty="0"/>
            <a:t> opredeljuje podrobnejšo v</a:t>
          </a:r>
          <a:r>
            <a:rPr lang="en-US" sz="2400" dirty="0" err="1"/>
            <a:t>sebin</a:t>
          </a:r>
          <a:r>
            <a:rPr lang="sl-SI" sz="2400" dirty="0"/>
            <a:t>o</a:t>
          </a:r>
          <a:r>
            <a:rPr lang="en-US" sz="2400" dirty="0"/>
            <a:t> in </a:t>
          </a:r>
          <a:r>
            <a:rPr lang="en-US" sz="2400" dirty="0" err="1"/>
            <a:t>oblik</a:t>
          </a:r>
          <a:r>
            <a:rPr lang="sl-SI" sz="2400" dirty="0"/>
            <a:t>o dodatnih obveznosti nefinančnega poročanja skladno s taksonomijo.</a:t>
          </a:r>
          <a:endParaRPr lang="en-US" sz="2400" dirty="0"/>
        </a:p>
      </dgm:t>
    </dgm:pt>
    <dgm:pt modelId="{2BC033F5-8601-46E9-874D-AD8240489242}" type="parTrans" cxnId="{4BB1A8EF-31EA-476C-896D-428A2BBC779A}">
      <dgm:prSet/>
      <dgm:spPr/>
      <dgm:t>
        <a:bodyPr/>
        <a:lstStyle/>
        <a:p>
          <a:endParaRPr lang="en-US"/>
        </a:p>
      </dgm:t>
    </dgm:pt>
    <dgm:pt modelId="{8BC683FE-4115-4A23-BBA2-DCA09FBBF184}" type="sibTrans" cxnId="{4BB1A8EF-31EA-476C-896D-428A2BBC779A}">
      <dgm:prSet/>
      <dgm:spPr/>
      <dgm:t>
        <a:bodyPr/>
        <a:lstStyle/>
        <a:p>
          <a:endParaRPr lang="en-US"/>
        </a:p>
      </dgm:t>
    </dgm:pt>
    <dgm:pt modelId="{21A85116-44E5-4DD4-83D0-13F9A769DB53}" type="pres">
      <dgm:prSet presAssocID="{2E0D0251-85F6-4CA3-9513-F2FCA8B9B569}" presName="linear" presStyleCnt="0">
        <dgm:presLayoutVars>
          <dgm:dir/>
          <dgm:animLvl val="lvl"/>
          <dgm:resizeHandles val="exact"/>
        </dgm:presLayoutVars>
      </dgm:prSet>
      <dgm:spPr/>
    </dgm:pt>
    <dgm:pt modelId="{8CB74305-4FB3-45E3-B32E-5E63402CC1AC}" type="pres">
      <dgm:prSet presAssocID="{5FEC7328-B329-4725-ADF5-C14EBB27E621}" presName="parentLin" presStyleCnt="0"/>
      <dgm:spPr/>
    </dgm:pt>
    <dgm:pt modelId="{ED625F31-E36C-43C0-817E-A64FFBA51415}" type="pres">
      <dgm:prSet presAssocID="{5FEC7328-B329-4725-ADF5-C14EBB27E621}" presName="parentLeftMargin" presStyleLbl="node1" presStyleIdx="0" presStyleCnt="2"/>
      <dgm:spPr/>
    </dgm:pt>
    <dgm:pt modelId="{151CF31C-0B1D-4E2E-A12A-F9F2FAED7A56}" type="pres">
      <dgm:prSet presAssocID="{5FEC7328-B329-4725-ADF5-C14EBB27E621}" presName="parentText" presStyleLbl="node1" presStyleIdx="0" presStyleCnt="2" custScaleX="121998">
        <dgm:presLayoutVars>
          <dgm:chMax val="0"/>
          <dgm:bulletEnabled val="1"/>
        </dgm:presLayoutVars>
      </dgm:prSet>
      <dgm:spPr/>
    </dgm:pt>
    <dgm:pt modelId="{AD8EB477-0752-448C-A096-30FAAAA0D0AF}" type="pres">
      <dgm:prSet presAssocID="{5FEC7328-B329-4725-ADF5-C14EBB27E621}" presName="negativeSpace" presStyleCnt="0"/>
      <dgm:spPr/>
    </dgm:pt>
    <dgm:pt modelId="{88626401-B88D-4277-864A-C5D75390ED58}" type="pres">
      <dgm:prSet presAssocID="{5FEC7328-B329-4725-ADF5-C14EBB27E621}" presName="childText" presStyleLbl="conFgAcc1" presStyleIdx="0" presStyleCnt="2">
        <dgm:presLayoutVars>
          <dgm:bulletEnabled val="1"/>
        </dgm:presLayoutVars>
      </dgm:prSet>
      <dgm:spPr/>
    </dgm:pt>
    <dgm:pt modelId="{377FAC89-9921-47BE-AD36-00642C80576F}" type="pres">
      <dgm:prSet presAssocID="{0FF959A8-D1AF-4C3E-ADC0-D0CAE5D364C3}" presName="spaceBetweenRectangles" presStyleCnt="0"/>
      <dgm:spPr/>
    </dgm:pt>
    <dgm:pt modelId="{446F64E3-40EF-4BBE-B881-F69DB535423D}" type="pres">
      <dgm:prSet presAssocID="{BEDA2703-084B-481E-9F75-BD91EA2E2FA4}" presName="parentLin" presStyleCnt="0"/>
      <dgm:spPr/>
    </dgm:pt>
    <dgm:pt modelId="{EBA49392-F903-45A0-91C0-293108CA66B5}" type="pres">
      <dgm:prSet presAssocID="{BEDA2703-084B-481E-9F75-BD91EA2E2FA4}" presName="parentLeftMargin" presStyleLbl="node1" presStyleIdx="0" presStyleCnt="2"/>
      <dgm:spPr/>
    </dgm:pt>
    <dgm:pt modelId="{576E9EC1-1569-4376-A693-5383C0127E53}" type="pres">
      <dgm:prSet presAssocID="{BEDA2703-084B-481E-9F75-BD91EA2E2FA4}" presName="parentText" presStyleLbl="node1" presStyleIdx="1" presStyleCnt="2" custScaleX="121998">
        <dgm:presLayoutVars>
          <dgm:chMax val="0"/>
          <dgm:bulletEnabled val="1"/>
        </dgm:presLayoutVars>
      </dgm:prSet>
      <dgm:spPr/>
    </dgm:pt>
    <dgm:pt modelId="{D6BF1229-C04D-4B70-8C7A-7C5DCAC4D352}" type="pres">
      <dgm:prSet presAssocID="{BEDA2703-084B-481E-9F75-BD91EA2E2FA4}" presName="negativeSpace" presStyleCnt="0"/>
      <dgm:spPr/>
    </dgm:pt>
    <dgm:pt modelId="{C23D1B25-E5DB-41DF-9972-F64D5CB50E88}" type="pres">
      <dgm:prSet presAssocID="{BEDA2703-084B-481E-9F75-BD91EA2E2FA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59C82A-ABB5-43DA-99A2-8CF4AF8346FF}" type="presOf" srcId="{5FEC7328-B329-4725-ADF5-C14EBB27E621}" destId="{151CF31C-0B1D-4E2E-A12A-F9F2FAED7A56}" srcOrd="1" destOrd="0" presId="urn:microsoft.com/office/officeart/2005/8/layout/list1"/>
    <dgm:cxn modelId="{3BE47832-C9F1-458F-9935-82EB5A5B5F1F}" type="presOf" srcId="{BEDA2703-084B-481E-9F75-BD91EA2E2FA4}" destId="{EBA49392-F903-45A0-91C0-293108CA66B5}" srcOrd="0" destOrd="0" presId="urn:microsoft.com/office/officeart/2005/8/layout/list1"/>
    <dgm:cxn modelId="{B5E56664-7BF9-4588-BDE6-B62140EC5D3F}" srcId="{5FEC7328-B329-4725-ADF5-C14EBB27E621}" destId="{FC278EB2-F9A3-4B52-AA9F-BEA1A4F52E1B}" srcOrd="1" destOrd="0" parTransId="{1B20DA31-AC74-4C9C-9AEE-1A9423CEE996}" sibTransId="{56886C19-F119-4BB2-B679-C288E64F7304}"/>
    <dgm:cxn modelId="{F92FD144-AF4F-45E6-9C5D-AE0C7E959DDC}" type="presOf" srcId="{5FEC7328-B329-4725-ADF5-C14EBB27E621}" destId="{ED625F31-E36C-43C0-817E-A64FFBA51415}" srcOrd="0" destOrd="0" presId="urn:microsoft.com/office/officeart/2005/8/layout/list1"/>
    <dgm:cxn modelId="{0B8FEC64-D94A-4753-BDCD-649799D02BAA}" srcId="{5FEC7328-B329-4725-ADF5-C14EBB27E621}" destId="{B25F29A6-EE4C-48F3-B62F-AA8D71DBCFE3}" srcOrd="0" destOrd="0" parTransId="{887D0CE1-4E50-468F-9EBB-F44610C18A56}" sibTransId="{A03B51DC-AB2A-4DC7-BC02-B3BF71C1FE4F}"/>
    <dgm:cxn modelId="{3EFC3D6C-3C81-42CF-B65F-D9753A6BCF9A}" type="presOf" srcId="{2E0D0251-85F6-4CA3-9513-F2FCA8B9B569}" destId="{21A85116-44E5-4DD4-83D0-13F9A769DB53}" srcOrd="0" destOrd="0" presId="urn:microsoft.com/office/officeart/2005/8/layout/list1"/>
    <dgm:cxn modelId="{C729536C-87D8-45C4-8F36-208C27D23226}" srcId="{2E0D0251-85F6-4CA3-9513-F2FCA8B9B569}" destId="{5FEC7328-B329-4725-ADF5-C14EBB27E621}" srcOrd="0" destOrd="0" parTransId="{E48029C8-A1B7-4DAA-AAC4-167BF2CEFD1A}" sibTransId="{0FF959A8-D1AF-4C3E-ADC0-D0CAE5D364C3}"/>
    <dgm:cxn modelId="{49E83086-3FB7-4DA3-96DF-B64B5D3A1655}" type="presOf" srcId="{86724BAF-B3B3-408C-B384-F2386FB43E28}" destId="{C23D1B25-E5DB-41DF-9972-F64D5CB50E88}" srcOrd="0" destOrd="1" presId="urn:microsoft.com/office/officeart/2005/8/layout/list1"/>
    <dgm:cxn modelId="{C9E26291-E30E-4AAB-897B-FD978D9BEE6F}" type="presOf" srcId="{BEDA2703-084B-481E-9F75-BD91EA2E2FA4}" destId="{576E9EC1-1569-4376-A693-5383C0127E53}" srcOrd="1" destOrd="0" presId="urn:microsoft.com/office/officeart/2005/8/layout/list1"/>
    <dgm:cxn modelId="{6C6F62B4-4DB4-4BC6-8F1A-55803F5B0090}" type="presOf" srcId="{B25F29A6-EE4C-48F3-B62F-AA8D71DBCFE3}" destId="{88626401-B88D-4277-864A-C5D75390ED58}" srcOrd="0" destOrd="0" presId="urn:microsoft.com/office/officeart/2005/8/layout/list1"/>
    <dgm:cxn modelId="{59D787CC-AAB6-47B4-9CA0-6994E9A5CC2A}" srcId="{2E0D0251-85F6-4CA3-9513-F2FCA8B9B569}" destId="{BEDA2703-084B-481E-9F75-BD91EA2E2FA4}" srcOrd="1" destOrd="0" parTransId="{3B1DF9A4-46F3-4AF5-A2D0-E18C0E4452E3}" sibTransId="{BFFA6FA7-B7DE-48D7-8571-123DDB22D2BA}"/>
    <dgm:cxn modelId="{2BC752CF-A2AE-413E-A1DD-CEE6A033CBE7}" srcId="{BEDA2703-084B-481E-9F75-BD91EA2E2FA4}" destId="{4C7D6B3F-1DD6-4EAE-ACBD-8072267D7379}" srcOrd="0" destOrd="0" parTransId="{86A3D115-A81E-431F-86F1-104B4654DC58}" sibTransId="{629A3B7A-9763-4796-999B-1CDEEF889E95}"/>
    <dgm:cxn modelId="{CDF1A4E8-E768-4821-B3AB-E4A1814D1B25}" type="presOf" srcId="{FC278EB2-F9A3-4B52-AA9F-BEA1A4F52E1B}" destId="{88626401-B88D-4277-864A-C5D75390ED58}" srcOrd="0" destOrd="1" presId="urn:microsoft.com/office/officeart/2005/8/layout/list1"/>
    <dgm:cxn modelId="{DD9B96EA-04C2-4F87-9C3D-FC91FAA64E98}" type="presOf" srcId="{4C7D6B3F-1DD6-4EAE-ACBD-8072267D7379}" destId="{C23D1B25-E5DB-41DF-9972-F64D5CB50E88}" srcOrd="0" destOrd="0" presId="urn:microsoft.com/office/officeart/2005/8/layout/list1"/>
    <dgm:cxn modelId="{4BB1A8EF-31EA-476C-896D-428A2BBC779A}" srcId="{BEDA2703-084B-481E-9F75-BD91EA2E2FA4}" destId="{86724BAF-B3B3-408C-B384-F2386FB43E28}" srcOrd="1" destOrd="0" parTransId="{2BC033F5-8601-46E9-874D-AD8240489242}" sibTransId="{8BC683FE-4115-4A23-BBA2-DCA09FBBF184}"/>
    <dgm:cxn modelId="{09F09E67-112F-41B5-8ABA-C99A0D70F64A}" type="presParOf" srcId="{21A85116-44E5-4DD4-83D0-13F9A769DB53}" destId="{8CB74305-4FB3-45E3-B32E-5E63402CC1AC}" srcOrd="0" destOrd="0" presId="urn:microsoft.com/office/officeart/2005/8/layout/list1"/>
    <dgm:cxn modelId="{222E6893-FD93-4191-A4E2-854B195CF573}" type="presParOf" srcId="{8CB74305-4FB3-45E3-B32E-5E63402CC1AC}" destId="{ED625F31-E36C-43C0-817E-A64FFBA51415}" srcOrd="0" destOrd="0" presId="urn:microsoft.com/office/officeart/2005/8/layout/list1"/>
    <dgm:cxn modelId="{18F8468C-83E6-47C1-8A5E-8F6D32A44763}" type="presParOf" srcId="{8CB74305-4FB3-45E3-B32E-5E63402CC1AC}" destId="{151CF31C-0B1D-4E2E-A12A-F9F2FAED7A56}" srcOrd="1" destOrd="0" presId="urn:microsoft.com/office/officeart/2005/8/layout/list1"/>
    <dgm:cxn modelId="{6E2A39DA-62AF-4F06-A66C-4886D7865E76}" type="presParOf" srcId="{21A85116-44E5-4DD4-83D0-13F9A769DB53}" destId="{AD8EB477-0752-448C-A096-30FAAAA0D0AF}" srcOrd="1" destOrd="0" presId="urn:microsoft.com/office/officeart/2005/8/layout/list1"/>
    <dgm:cxn modelId="{846FD799-C67D-4F04-BD40-BE283B454C53}" type="presParOf" srcId="{21A85116-44E5-4DD4-83D0-13F9A769DB53}" destId="{88626401-B88D-4277-864A-C5D75390ED58}" srcOrd="2" destOrd="0" presId="urn:microsoft.com/office/officeart/2005/8/layout/list1"/>
    <dgm:cxn modelId="{5EC2AD99-EBE1-43F1-963E-20AC78AC5BC3}" type="presParOf" srcId="{21A85116-44E5-4DD4-83D0-13F9A769DB53}" destId="{377FAC89-9921-47BE-AD36-00642C80576F}" srcOrd="3" destOrd="0" presId="urn:microsoft.com/office/officeart/2005/8/layout/list1"/>
    <dgm:cxn modelId="{FCA2C10F-0B22-4CE3-B791-6A7D4DC8D26B}" type="presParOf" srcId="{21A85116-44E5-4DD4-83D0-13F9A769DB53}" destId="{446F64E3-40EF-4BBE-B881-F69DB535423D}" srcOrd="4" destOrd="0" presId="urn:microsoft.com/office/officeart/2005/8/layout/list1"/>
    <dgm:cxn modelId="{CA3435DF-2E90-4D78-A8DF-869B2FA20746}" type="presParOf" srcId="{446F64E3-40EF-4BBE-B881-F69DB535423D}" destId="{EBA49392-F903-45A0-91C0-293108CA66B5}" srcOrd="0" destOrd="0" presId="urn:microsoft.com/office/officeart/2005/8/layout/list1"/>
    <dgm:cxn modelId="{5D8624BC-23F6-449A-89AD-28384D46A058}" type="presParOf" srcId="{446F64E3-40EF-4BBE-B881-F69DB535423D}" destId="{576E9EC1-1569-4376-A693-5383C0127E53}" srcOrd="1" destOrd="0" presId="urn:microsoft.com/office/officeart/2005/8/layout/list1"/>
    <dgm:cxn modelId="{2AA65107-9C16-40BD-9081-BC61559CF4C7}" type="presParOf" srcId="{21A85116-44E5-4DD4-83D0-13F9A769DB53}" destId="{D6BF1229-C04D-4B70-8C7A-7C5DCAC4D352}" srcOrd="5" destOrd="0" presId="urn:microsoft.com/office/officeart/2005/8/layout/list1"/>
    <dgm:cxn modelId="{D24B435F-5850-4304-98E1-8306B2C0AFA5}" type="presParOf" srcId="{21A85116-44E5-4DD4-83D0-13F9A769DB53}" destId="{C23D1B25-E5DB-41DF-9972-F64D5CB50E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4CF834-0F17-40AD-9159-61DFFE7F556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1BED8F3-7362-4862-ADC7-61214DFE1FE5}">
      <dgm:prSet phldrT="[Text]" custT="1"/>
      <dgm:spPr>
        <a:solidFill>
          <a:srgbClr val="40979D"/>
        </a:solidFill>
      </dgm:spPr>
      <dgm:t>
        <a:bodyPr/>
        <a:lstStyle/>
        <a:p>
          <a:r>
            <a:rPr lang="sl-SI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Dejavnost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345380-192F-483C-9C5A-51D3530CD9D4}" type="parTrans" cxnId="{E2DB7DCA-D073-4E8B-AFC3-F0BAF1073B3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570786-F30B-4D4F-AADF-F6E9A7A6B78A}" type="sibTrans" cxnId="{E2DB7DCA-D073-4E8B-AFC3-F0BAF1073B3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8028AA-F22E-4E48-8E83-7860058AAB3E}">
      <dgm:prSet phldrT="[Text]" custT="1"/>
      <dgm:spPr>
        <a:solidFill>
          <a:srgbClr val="40979D"/>
        </a:solidFill>
      </dgm:spPr>
      <dgm:t>
        <a:bodyPr/>
        <a:lstStyle/>
        <a:p>
          <a:r>
            <a: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Upravičena dejavnost</a:t>
          </a:r>
          <a:r>
            <a:rPr lang="sl-SI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  </a:t>
          </a:r>
        </a:p>
        <a:p>
          <a:r>
            <a: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seznamu taksonomije</a:t>
          </a:r>
          <a:endParaRPr lang="en-US" sz="1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A8EDF7-D333-4B4A-B87D-85E9FF3E7103}" type="parTrans" cxnId="{EFA54559-D209-4801-B620-00D172B7C16A}">
      <dgm:prSet/>
      <dgm:spPr>
        <a:ln>
          <a:solidFill>
            <a:srgbClr val="40979D"/>
          </a:solidFill>
        </a:ln>
      </dgm:spPr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33DE1E-EDBB-4906-AB6F-F79242DE0B99}" type="sibTrans" cxnId="{EFA54559-D209-4801-B620-00D172B7C16A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0F6A07-4670-45B4-8EDB-6D4E523C3C37}">
      <dgm:prSet phldrT="[Text]" custT="1"/>
      <dgm:spPr>
        <a:solidFill>
          <a:srgbClr val="40979D"/>
        </a:solidFill>
      </dgm:spPr>
      <dgm:t>
        <a:bodyPr/>
        <a:lstStyle/>
        <a:p>
          <a:r>
            <a: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Neupravičena dejavnost                                          </a:t>
          </a:r>
        </a:p>
        <a:p>
          <a:r>
            <a: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n</a:t>
          </a:r>
          <a:r>
            <a: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14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seznamu</a:t>
          </a:r>
          <a:r>
            <a: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taksonomije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1498-100B-49EC-806A-79AC0087BD6E}" type="parTrans" cxnId="{9FAE8396-09CA-433E-825D-EB2399C36E12}">
      <dgm:prSet/>
      <dgm:spPr>
        <a:ln>
          <a:solidFill>
            <a:srgbClr val="40979D"/>
          </a:solidFill>
        </a:ln>
      </dgm:spPr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D606C8-CAAF-4EC0-B92F-E62C9F3C2CD3}" type="sibTrans" cxnId="{9FAE8396-09CA-433E-825D-EB2399C36E12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2B9A9-19F1-4844-B078-D681F977824B}">
      <dgm:prSet custT="1"/>
      <dgm:spPr>
        <a:solidFill>
          <a:srgbClr val="A8C494"/>
        </a:solidFill>
      </dgm:spPr>
      <dgm:t>
        <a:bodyPr/>
        <a:lstStyle/>
        <a:p>
          <a:r>
            <a: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Skladna dejavnost</a:t>
          </a:r>
        </a:p>
        <a:p>
          <a:r>
            <a: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Izpolnjuje tehnične kriterije</a:t>
          </a:r>
          <a:endParaRPr lang="en-US" sz="1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78F9D-8A94-4A55-9F02-1C378FF5F5BD}" type="parTrans" cxnId="{78F5E9D9-D7EB-4474-AF3C-52F1600E332D}">
      <dgm:prSet/>
      <dgm:spPr>
        <a:ln>
          <a:solidFill>
            <a:srgbClr val="A8C494"/>
          </a:solidFill>
        </a:ln>
      </dgm:spPr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2CA00-AE19-4A4E-90BC-F6947EDB0339}" type="sibTrans" cxnId="{78F5E9D9-D7EB-4474-AF3C-52F1600E332D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B8AAB-C2E7-4BDC-AF89-3AF088D9C2B3}">
      <dgm:prSet custT="1"/>
      <dgm:spPr>
        <a:solidFill>
          <a:srgbClr val="A8C494"/>
        </a:solidFill>
      </dgm:spPr>
      <dgm:t>
        <a:bodyPr/>
        <a:lstStyle/>
        <a:p>
          <a:r>
            <a: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Neskladna dejavnost</a:t>
          </a:r>
        </a:p>
        <a:p>
          <a:r>
            <a: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izpolnjuje tehničnih kriterijev</a:t>
          </a:r>
          <a:endParaRPr lang="en-US" sz="1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B4C715-843F-4DE4-9E53-BC4BACCE2FC3}" type="parTrans" cxnId="{D4AA51EF-177B-4267-B529-29ADD16A01D9}">
      <dgm:prSet/>
      <dgm:spPr>
        <a:ln>
          <a:solidFill>
            <a:srgbClr val="A8C494"/>
          </a:solidFill>
        </a:ln>
      </dgm:spPr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957885-BCAF-4B9D-9BD7-AFF89CA30B90}" type="sibTrans" cxnId="{D4AA51EF-177B-4267-B529-29ADD16A01D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D71ACE-B350-44DD-8AA6-6086C4E98920}">
      <dgm:prSet custT="1"/>
      <dgm:spPr>
        <a:solidFill>
          <a:srgbClr val="A8C494"/>
        </a:solidFill>
      </dgm:spPr>
      <dgm:t>
        <a:bodyPr/>
        <a:lstStyle/>
        <a:p>
          <a:r>
            <a: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 možni razlogi: (1) ni zajeta v taksonomiji; (2) ne prispeva bistveno k </a:t>
          </a:r>
          <a:r>
            <a:rPr lang="sl-SI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okoljskim</a:t>
          </a:r>
          <a:r>
            <a: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ciljem; (3) škoduje okolju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41346E-124A-4E81-93D3-CB58D4C3D1BF}" type="parTrans" cxnId="{75270D54-4EBE-4063-92F8-FC6A73A35117}">
      <dgm:prSet/>
      <dgm:spPr>
        <a:ln>
          <a:solidFill>
            <a:srgbClr val="A8C494"/>
          </a:solidFill>
        </a:ln>
      </dgm:spPr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1FBC10-9898-4887-8ACA-1BF668DFBB33}" type="sibTrans" cxnId="{75270D54-4EBE-4063-92F8-FC6A73A3511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2C850C-91DD-428E-A018-DBE15192CA2C}">
      <dgm:prSet custT="1"/>
      <dgm:spPr>
        <a:solidFill>
          <a:srgbClr val="A8C494">
            <a:alpha val="70000"/>
          </a:srgbClr>
        </a:solidFill>
      </dgm:spPr>
      <dgm:t>
        <a:bodyPr/>
        <a:lstStyle/>
        <a:p>
          <a:r>
            <a: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Dejavnost z lastnim bistvenim </a:t>
          </a:r>
          <a:r>
            <a:rPr lang="sl-SI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prispevekom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EFE58C-6409-492E-99A7-8077AEDE74E4}" type="parTrans" cxnId="{0749E835-77D6-45D9-964B-4D2FA8EA5950}">
      <dgm:prSet/>
      <dgm:spPr>
        <a:ln>
          <a:solidFill>
            <a:srgbClr val="A8C494">
              <a:alpha val="70000"/>
            </a:srgbClr>
          </a:solidFill>
        </a:ln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64F2E-0F0D-4621-B3C1-B1F5872A732A}" type="sibTrans" cxnId="{0749E835-77D6-45D9-964B-4D2FA8EA595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B331-706F-4485-B263-EF4629E7DB11}">
      <dgm:prSet custT="1"/>
      <dgm:spPr>
        <a:solidFill>
          <a:srgbClr val="A8C494">
            <a:alpha val="70000"/>
          </a:srgbClr>
        </a:solidFill>
      </dgm:spPr>
      <dgm:t>
        <a:bodyPr/>
        <a:lstStyle/>
        <a:p>
          <a:r>
            <a:rPr lang="sl-SI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Omogočitvena</a:t>
          </a:r>
          <a:r>
            <a: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dejavnost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ABF09-EC6E-4AEF-BB10-09E630FA41A0}" type="parTrans" cxnId="{4B31E8FA-E4B0-40AD-8915-879A0516ABC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CF9E0F-CA8C-4282-A481-5E5FF5949DCA}" type="sibTrans" cxnId="{4B31E8FA-E4B0-40AD-8915-879A0516ABC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1773C-12EC-4CCE-8682-54958CB636D0}">
      <dgm:prSet custT="1"/>
      <dgm:spPr>
        <a:solidFill>
          <a:srgbClr val="A8C494">
            <a:alpha val="70000"/>
          </a:srgbClr>
        </a:solidFill>
      </dgm:spPr>
      <dgm:t>
        <a:bodyPr/>
        <a:lstStyle/>
        <a:p>
          <a:r>
            <a: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Prehodna dejavnost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00447-A13E-41D9-9010-6F6DD3BCF25C}" type="parTrans" cxnId="{282C3534-C7EE-4197-B47F-AD447B05A09B}">
      <dgm:prSet/>
      <dgm:spPr>
        <a:ln>
          <a:solidFill>
            <a:srgbClr val="A8C494">
              <a:alpha val="70000"/>
            </a:srgbClr>
          </a:solidFill>
        </a:ln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EB8BF7-B82C-485C-9025-E55E8B2E37F9}" type="sibTrans" cxnId="{282C3534-C7EE-4197-B47F-AD447B05A09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713472-03BD-435A-9B8E-E8195CDECBD5}" type="pres">
      <dgm:prSet presAssocID="{8C4CF834-0F17-40AD-9159-61DFFE7F55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F1DE1D-17F8-427E-ADFA-75E3942931F8}" type="pres">
      <dgm:prSet presAssocID="{21BED8F3-7362-4862-ADC7-61214DFE1FE5}" presName="hierRoot1" presStyleCnt="0">
        <dgm:presLayoutVars>
          <dgm:hierBranch val="init"/>
        </dgm:presLayoutVars>
      </dgm:prSet>
      <dgm:spPr/>
    </dgm:pt>
    <dgm:pt modelId="{38570D33-331F-466D-9CFF-28E79F1E72F8}" type="pres">
      <dgm:prSet presAssocID="{21BED8F3-7362-4862-ADC7-61214DFE1FE5}" presName="rootComposite1" presStyleCnt="0"/>
      <dgm:spPr/>
    </dgm:pt>
    <dgm:pt modelId="{5F246E49-B657-4E8B-80A8-1B851430197D}" type="pres">
      <dgm:prSet presAssocID="{21BED8F3-7362-4862-ADC7-61214DFE1FE5}" presName="rootText1" presStyleLbl="node0" presStyleIdx="0" presStyleCnt="1" custScaleX="76979">
        <dgm:presLayoutVars>
          <dgm:chPref val="3"/>
        </dgm:presLayoutVars>
      </dgm:prSet>
      <dgm:spPr>
        <a:prstGeom prst="roundRect">
          <a:avLst/>
        </a:prstGeom>
      </dgm:spPr>
    </dgm:pt>
    <dgm:pt modelId="{896FBA23-FA43-428A-B6C5-B9923034B75A}" type="pres">
      <dgm:prSet presAssocID="{21BED8F3-7362-4862-ADC7-61214DFE1FE5}" presName="rootConnector1" presStyleLbl="node1" presStyleIdx="0" presStyleCnt="0"/>
      <dgm:spPr/>
    </dgm:pt>
    <dgm:pt modelId="{D483B354-8194-44B6-B49B-9E126EB32E01}" type="pres">
      <dgm:prSet presAssocID="{21BED8F3-7362-4862-ADC7-61214DFE1FE5}" presName="hierChild2" presStyleCnt="0"/>
      <dgm:spPr/>
    </dgm:pt>
    <dgm:pt modelId="{1DC6EF9B-ED49-4E3F-8B3D-D380E729DF42}" type="pres">
      <dgm:prSet presAssocID="{60A8EDF7-D333-4B4A-B87D-85E9FF3E7103}" presName="Name64" presStyleLbl="parChTrans1D2" presStyleIdx="0" presStyleCnt="2"/>
      <dgm:spPr/>
    </dgm:pt>
    <dgm:pt modelId="{1BDFED03-D0D0-4F37-996D-52BB7FCA0CD5}" type="pres">
      <dgm:prSet presAssocID="{888028AA-F22E-4E48-8E83-7860058AAB3E}" presName="hierRoot2" presStyleCnt="0">
        <dgm:presLayoutVars>
          <dgm:hierBranch val="init"/>
        </dgm:presLayoutVars>
      </dgm:prSet>
      <dgm:spPr/>
    </dgm:pt>
    <dgm:pt modelId="{159FADFC-F174-4610-B0A8-2B57894D8251}" type="pres">
      <dgm:prSet presAssocID="{888028AA-F22E-4E48-8E83-7860058AAB3E}" presName="rootComposite" presStyleCnt="0"/>
      <dgm:spPr/>
    </dgm:pt>
    <dgm:pt modelId="{83826890-9F22-4662-811F-7263D7F6C0B5}" type="pres">
      <dgm:prSet presAssocID="{888028AA-F22E-4E48-8E83-7860058AAB3E}" presName="rootText" presStyleLbl="node2" presStyleIdx="0" presStyleCnt="2" custScaleX="128206" custScaleY="129121">
        <dgm:presLayoutVars>
          <dgm:chPref val="3"/>
        </dgm:presLayoutVars>
      </dgm:prSet>
      <dgm:spPr>
        <a:prstGeom prst="roundRect">
          <a:avLst/>
        </a:prstGeom>
      </dgm:spPr>
    </dgm:pt>
    <dgm:pt modelId="{9989FD75-2A50-436C-BAF0-EFEDE3582E23}" type="pres">
      <dgm:prSet presAssocID="{888028AA-F22E-4E48-8E83-7860058AAB3E}" presName="rootConnector" presStyleLbl="node2" presStyleIdx="0" presStyleCnt="2"/>
      <dgm:spPr/>
    </dgm:pt>
    <dgm:pt modelId="{59EA7FBC-21C2-4479-BB53-297A9C1E642B}" type="pres">
      <dgm:prSet presAssocID="{888028AA-F22E-4E48-8E83-7860058AAB3E}" presName="hierChild4" presStyleCnt="0"/>
      <dgm:spPr/>
    </dgm:pt>
    <dgm:pt modelId="{3B941119-44E0-40E3-89A5-F0CF7FA7E047}" type="pres">
      <dgm:prSet presAssocID="{67D78F9D-8A94-4A55-9F02-1C378FF5F5BD}" presName="Name64" presStyleLbl="parChTrans1D3" presStyleIdx="0" presStyleCnt="3"/>
      <dgm:spPr/>
    </dgm:pt>
    <dgm:pt modelId="{A75D5410-2647-48DA-A2AF-6A041F192E74}" type="pres">
      <dgm:prSet presAssocID="{4E52B9A9-19F1-4844-B078-D681F977824B}" presName="hierRoot2" presStyleCnt="0">
        <dgm:presLayoutVars>
          <dgm:hierBranch val="init"/>
        </dgm:presLayoutVars>
      </dgm:prSet>
      <dgm:spPr/>
    </dgm:pt>
    <dgm:pt modelId="{58356C41-D749-42D3-8009-482AFDB7802A}" type="pres">
      <dgm:prSet presAssocID="{4E52B9A9-19F1-4844-B078-D681F977824B}" presName="rootComposite" presStyleCnt="0"/>
      <dgm:spPr/>
    </dgm:pt>
    <dgm:pt modelId="{9C21364B-B14D-47A7-B312-83AF25B33EC8}" type="pres">
      <dgm:prSet presAssocID="{4E52B9A9-19F1-4844-B078-D681F977824B}" presName="rootText" presStyleLbl="node3" presStyleIdx="0" presStyleCnt="3" custScaleX="154913" custScaleY="129121">
        <dgm:presLayoutVars>
          <dgm:chPref val="3"/>
        </dgm:presLayoutVars>
      </dgm:prSet>
      <dgm:spPr>
        <a:prstGeom prst="roundRect">
          <a:avLst/>
        </a:prstGeom>
      </dgm:spPr>
    </dgm:pt>
    <dgm:pt modelId="{95A8D778-3382-4D89-A457-BF01B08F35D3}" type="pres">
      <dgm:prSet presAssocID="{4E52B9A9-19F1-4844-B078-D681F977824B}" presName="rootConnector" presStyleLbl="node3" presStyleIdx="0" presStyleCnt="3"/>
      <dgm:spPr/>
    </dgm:pt>
    <dgm:pt modelId="{E344DBC4-5A1C-4FFA-A732-C5485572088D}" type="pres">
      <dgm:prSet presAssocID="{4E52B9A9-19F1-4844-B078-D681F977824B}" presName="hierChild4" presStyleCnt="0"/>
      <dgm:spPr/>
    </dgm:pt>
    <dgm:pt modelId="{23D251B7-0436-4126-9F83-3FA655D1E731}" type="pres">
      <dgm:prSet presAssocID="{07EFE58C-6409-492E-99A7-8077AEDE74E4}" presName="Name64" presStyleLbl="parChTrans1D4" presStyleIdx="0" presStyleCnt="3"/>
      <dgm:spPr/>
    </dgm:pt>
    <dgm:pt modelId="{80D17802-97FC-4079-A95A-24F5FC698ABE}" type="pres">
      <dgm:prSet presAssocID="{142C850C-91DD-428E-A018-DBE15192CA2C}" presName="hierRoot2" presStyleCnt="0">
        <dgm:presLayoutVars>
          <dgm:hierBranch val="init"/>
        </dgm:presLayoutVars>
      </dgm:prSet>
      <dgm:spPr/>
    </dgm:pt>
    <dgm:pt modelId="{DFE3B6CF-831C-41B7-BA27-2871361EB80C}" type="pres">
      <dgm:prSet presAssocID="{142C850C-91DD-428E-A018-DBE15192CA2C}" presName="rootComposite" presStyleCnt="0"/>
      <dgm:spPr/>
    </dgm:pt>
    <dgm:pt modelId="{2F35C2A1-E33E-4452-A68A-7382E391C45F}" type="pres">
      <dgm:prSet presAssocID="{142C850C-91DD-428E-A018-DBE15192CA2C}" presName="rootText" presStyleLbl="node4" presStyleIdx="0" presStyleCnt="3" custScaleX="126449" custScaleY="130064">
        <dgm:presLayoutVars>
          <dgm:chPref val="3"/>
        </dgm:presLayoutVars>
      </dgm:prSet>
      <dgm:spPr>
        <a:prstGeom prst="roundRect">
          <a:avLst/>
        </a:prstGeom>
      </dgm:spPr>
    </dgm:pt>
    <dgm:pt modelId="{07266192-9F15-463C-9448-9B304CF6F53B}" type="pres">
      <dgm:prSet presAssocID="{142C850C-91DD-428E-A018-DBE15192CA2C}" presName="rootConnector" presStyleLbl="node4" presStyleIdx="0" presStyleCnt="3"/>
      <dgm:spPr/>
    </dgm:pt>
    <dgm:pt modelId="{0E15B386-EC79-4F97-8D51-C595FBCA0670}" type="pres">
      <dgm:prSet presAssocID="{142C850C-91DD-428E-A018-DBE15192CA2C}" presName="hierChild4" presStyleCnt="0"/>
      <dgm:spPr/>
    </dgm:pt>
    <dgm:pt modelId="{5F0D86ED-DF89-4168-9E9B-013BCE92B90E}" type="pres">
      <dgm:prSet presAssocID="{142C850C-91DD-428E-A018-DBE15192CA2C}" presName="hierChild5" presStyleCnt="0"/>
      <dgm:spPr/>
    </dgm:pt>
    <dgm:pt modelId="{D2BB2A07-904B-4F4E-91C5-38990EAB69D9}" type="pres">
      <dgm:prSet presAssocID="{DEDABF09-EC6E-4AEF-BB10-09E630FA41A0}" presName="Name64" presStyleLbl="parChTrans1D4" presStyleIdx="1" presStyleCnt="3"/>
      <dgm:spPr/>
    </dgm:pt>
    <dgm:pt modelId="{15093FC4-635F-4205-A0C1-6D348B299D64}" type="pres">
      <dgm:prSet presAssocID="{72CBB331-706F-4485-B263-EF4629E7DB11}" presName="hierRoot2" presStyleCnt="0">
        <dgm:presLayoutVars>
          <dgm:hierBranch val="init"/>
        </dgm:presLayoutVars>
      </dgm:prSet>
      <dgm:spPr/>
    </dgm:pt>
    <dgm:pt modelId="{0085848E-60CD-4CAE-A06F-6E2CC68016F2}" type="pres">
      <dgm:prSet presAssocID="{72CBB331-706F-4485-B263-EF4629E7DB11}" presName="rootComposite" presStyleCnt="0"/>
      <dgm:spPr/>
    </dgm:pt>
    <dgm:pt modelId="{6DCE8F60-B9FE-495D-9B3C-55502CCE327B}" type="pres">
      <dgm:prSet presAssocID="{72CBB331-706F-4485-B263-EF4629E7DB11}" presName="rootText" presStyleLbl="node4" presStyleIdx="1" presStyleCnt="3" custScaleX="126449" custScaleY="130064">
        <dgm:presLayoutVars>
          <dgm:chPref val="3"/>
        </dgm:presLayoutVars>
      </dgm:prSet>
      <dgm:spPr>
        <a:prstGeom prst="roundRect">
          <a:avLst/>
        </a:prstGeom>
      </dgm:spPr>
    </dgm:pt>
    <dgm:pt modelId="{AD0FF299-2E1E-4101-9A61-EA79DDC33382}" type="pres">
      <dgm:prSet presAssocID="{72CBB331-706F-4485-B263-EF4629E7DB11}" presName="rootConnector" presStyleLbl="node4" presStyleIdx="1" presStyleCnt="3"/>
      <dgm:spPr/>
    </dgm:pt>
    <dgm:pt modelId="{2BC02F7B-6731-4F46-A952-C4A9612BEB8F}" type="pres">
      <dgm:prSet presAssocID="{72CBB331-706F-4485-B263-EF4629E7DB11}" presName="hierChild4" presStyleCnt="0"/>
      <dgm:spPr/>
    </dgm:pt>
    <dgm:pt modelId="{75739F1C-E7D7-4F0A-BC04-F26910D4B435}" type="pres">
      <dgm:prSet presAssocID="{72CBB331-706F-4485-B263-EF4629E7DB11}" presName="hierChild5" presStyleCnt="0"/>
      <dgm:spPr/>
    </dgm:pt>
    <dgm:pt modelId="{E5924378-6E2F-471E-B391-AAFD80030F9B}" type="pres">
      <dgm:prSet presAssocID="{17B00447-A13E-41D9-9010-6F6DD3BCF25C}" presName="Name64" presStyleLbl="parChTrans1D4" presStyleIdx="2" presStyleCnt="3"/>
      <dgm:spPr/>
    </dgm:pt>
    <dgm:pt modelId="{E098B821-15EC-47BF-BB23-33540C1410DC}" type="pres">
      <dgm:prSet presAssocID="{53E1773C-12EC-4CCE-8682-54958CB636D0}" presName="hierRoot2" presStyleCnt="0">
        <dgm:presLayoutVars>
          <dgm:hierBranch val="init"/>
        </dgm:presLayoutVars>
      </dgm:prSet>
      <dgm:spPr/>
    </dgm:pt>
    <dgm:pt modelId="{1BA17B4B-29EE-42DD-B084-F1002884CF56}" type="pres">
      <dgm:prSet presAssocID="{53E1773C-12EC-4CCE-8682-54958CB636D0}" presName="rootComposite" presStyleCnt="0"/>
      <dgm:spPr/>
    </dgm:pt>
    <dgm:pt modelId="{D1FAFBB1-4567-45C9-95B7-0FE657CF3AEF}" type="pres">
      <dgm:prSet presAssocID="{53E1773C-12EC-4CCE-8682-54958CB636D0}" presName="rootText" presStyleLbl="node4" presStyleIdx="2" presStyleCnt="3" custScaleX="126449" custScaleY="130064">
        <dgm:presLayoutVars>
          <dgm:chPref val="3"/>
        </dgm:presLayoutVars>
      </dgm:prSet>
      <dgm:spPr>
        <a:prstGeom prst="roundRect">
          <a:avLst/>
        </a:prstGeom>
      </dgm:spPr>
    </dgm:pt>
    <dgm:pt modelId="{A09E5E86-F85E-4D15-96B6-1D98D5979DD7}" type="pres">
      <dgm:prSet presAssocID="{53E1773C-12EC-4CCE-8682-54958CB636D0}" presName="rootConnector" presStyleLbl="node4" presStyleIdx="2" presStyleCnt="3"/>
      <dgm:spPr/>
    </dgm:pt>
    <dgm:pt modelId="{BE5D96AF-31FA-4E1A-B04F-8ED57664F661}" type="pres">
      <dgm:prSet presAssocID="{53E1773C-12EC-4CCE-8682-54958CB636D0}" presName="hierChild4" presStyleCnt="0"/>
      <dgm:spPr/>
    </dgm:pt>
    <dgm:pt modelId="{25136E4A-8448-4B17-BC65-108F6E3FE5FC}" type="pres">
      <dgm:prSet presAssocID="{53E1773C-12EC-4CCE-8682-54958CB636D0}" presName="hierChild5" presStyleCnt="0"/>
      <dgm:spPr/>
    </dgm:pt>
    <dgm:pt modelId="{89DC29F3-C24D-4364-964A-F53C66E46E23}" type="pres">
      <dgm:prSet presAssocID="{4E52B9A9-19F1-4844-B078-D681F977824B}" presName="hierChild5" presStyleCnt="0"/>
      <dgm:spPr/>
    </dgm:pt>
    <dgm:pt modelId="{2137A883-3D3A-49D5-B446-85FA34DB4215}" type="pres">
      <dgm:prSet presAssocID="{2AB4C715-843F-4DE4-9E53-BC4BACCE2FC3}" presName="Name64" presStyleLbl="parChTrans1D3" presStyleIdx="1" presStyleCnt="3"/>
      <dgm:spPr/>
    </dgm:pt>
    <dgm:pt modelId="{0DD72EE8-D9A6-4EED-899B-73C027FA2F14}" type="pres">
      <dgm:prSet presAssocID="{C9DB8AAB-C2E7-4BDC-AF89-3AF088D9C2B3}" presName="hierRoot2" presStyleCnt="0">
        <dgm:presLayoutVars>
          <dgm:hierBranch val="init"/>
        </dgm:presLayoutVars>
      </dgm:prSet>
      <dgm:spPr/>
    </dgm:pt>
    <dgm:pt modelId="{046D96D2-2199-4B79-9548-3CE83C3F6325}" type="pres">
      <dgm:prSet presAssocID="{C9DB8AAB-C2E7-4BDC-AF89-3AF088D9C2B3}" presName="rootComposite" presStyleCnt="0"/>
      <dgm:spPr/>
    </dgm:pt>
    <dgm:pt modelId="{4C962E48-68E5-4EC4-A7FC-6987199E1B19}" type="pres">
      <dgm:prSet presAssocID="{C9DB8AAB-C2E7-4BDC-AF89-3AF088D9C2B3}" presName="rootText" presStyleLbl="node3" presStyleIdx="1" presStyleCnt="3" custScaleX="154913" custScaleY="129121">
        <dgm:presLayoutVars>
          <dgm:chPref val="3"/>
        </dgm:presLayoutVars>
      </dgm:prSet>
      <dgm:spPr>
        <a:prstGeom prst="roundRect">
          <a:avLst/>
        </a:prstGeom>
      </dgm:spPr>
    </dgm:pt>
    <dgm:pt modelId="{11C91258-3B11-46BC-A3AB-51BC88D6D73B}" type="pres">
      <dgm:prSet presAssocID="{C9DB8AAB-C2E7-4BDC-AF89-3AF088D9C2B3}" presName="rootConnector" presStyleLbl="node3" presStyleIdx="1" presStyleCnt="3"/>
      <dgm:spPr/>
    </dgm:pt>
    <dgm:pt modelId="{9546B7DC-D304-45F9-B377-3D8AC6BF510A}" type="pres">
      <dgm:prSet presAssocID="{C9DB8AAB-C2E7-4BDC-AF89-3AF088D9C2B3}" presName="hierChild4" presStyleCnt="0"/>
      <dgm:spPr/>
    </dgm:pt>
    <dgm:pt modelId="{40C50808-B3AB-4C5E-B0D9-46875026DDC3}" type="pres">
      <dgm:prSet presAssocID="{C9DB8AAB-C2E7-4BDC-AF89-3AF088D9C2B3}" presName="hierChild5" presStyleCnt="0"/>
      <dgm:spPr/>
    </dgm:pt>
    <dgm:pt modelId="{435BA12E-BC6E-4F3F-83B8-9F7D327A605E}" type="pres">
      <dgm:prSet presAssocID="{888028AA-F22E-4E48-8E83-7860058AAB3E}" presName="hierChild5" presStyleCnt="0"/>
      <dgm:spPr/>
    </dgm:pt>
    <dgm:pt modelId="{F36FC8A5-83D5-4AE3-8F44-2892382AFCE6}" type="pres">
      <dgm:prSet presAssocID="{6B931498-100B-49EC-806A-79AC0087BD6E}" presName="Name64" presStyleLbl="parChTrans1D2" presStyleIdx="1" presStyleCnt="2"/>
      <dgm:spPr/>
    </dgm:pt>
    <dgm:pt modelId="{DD6F645E-8230-4478-8570-A0B366CE84DA}" type="pres">
      <dgm:prSet presAssocID="{0F0F6A07-4670-45B4-8EDB-6D4E523C3C37}" presName="hierRoot2" presStyleCnt="0">
        <dgm:presLayoutVars>
          <dgm:hierBranch val="init"/>
        </dgm:presLayoutVars>
      </dgm:prSet>
      <dgm:spPr/>
    </dgm:pt>
    <dgm:pt modelId="{8A41BB9D-B3FA-4918-ABAA-BFA0DA96B323}" type="pres">
      <dgm:prSet presAssocID="{0F0F6A07-4670-45B4-8EDB-6D4E523C3C37}" presName="rootComposite" presStyleCnt="0"/>
      <dgm:spPr/>
    </dgm:pt>
    <dgm:pt modelId="{51F3E3B1-11C3-475F-906D-4E9A32171280}" type="pres">
      <dgm:prSet presAssocID="{0F0F6A07-4670-45B4-8EDB-6D4E523C3C37}" presName="rootText" presStyleLbl="node2" presStyleIdx="1" presStyleCnt="2" custScaleX="128206" custScaleY="129121">
        <dgm:presLayoutVars>
          <dgm:chPref val="3"/>
        </dgm:presLayoutVars>
      </dgm:prSet>
      <dgm:spPr>
        <a:prstGeom prst="roundRect">
          <a:avLst/>
        </a:prstGeom>
      </dgm:spPr>
    </dgm:pt>
    <dgm:pt modelId="{6E2290C5-C243-4ABA-8F35-97EB188A9432}" type="pres">
      <dgm:prSet presAssocID="{0F0F6A07-4670-45B4-8EDB-6D4E523C3C37}" presName="rootConnector" presStyleLbl="node2" presStyleIdx="1" presStyleCnt="2"/>
      <dgm:spPr/>
    </dgm:pt>
    <dgm:pt modelId="{2896DCEB-AEC2-4948-A441-3944BE957AB8}" type="pres">
      <dgm:prSet presAssocID="{0F0F6A07-4670-45B4-8EDB-6D4E523C3C37}" presName="hierChild4" presStyleCnt="0"/>
      <dgm:spPr/>
    </dgm:pt>
    <dgm:pt modelId="{08AB1A88-97EC-4041-959D-84757822D22E}" type="pres">
      <dgm:prSet presAssocID="{4141346E-124A-4E81-93D3-CB58D4C3D1BF}" presName="Name64" presStyleLbl="parChTrans1D3" presStyleIdx="2" presStyleCnt="3"/>
      <dgm:spPr/>
    </dgm:pt>
    <dgm:pt modelId="{C765C49B-6710-4601-92A3-0030917BB87B}" type="pres">
      <dgm:prSet presAssocID="{19D71ACE-B350-44DD-8AA6-6086C4E98920}" presName="hierRoot2" presStyleCnt="0">
        <dgm:presLayoutVars>
          <dgm:hierBranch val="init"/>
        </dgm:presLayoutVars>
      </dgm:prSet>
      <dgm:spPr/>
    </dgm:pt>
    <dgm:pt modelId="{006DE761-365B-4905-B891-093C45B928E8}" type="pres">
      <dgm:prSet presAssocID="{19D71ACE-B350-44DD-8AA6-6086C4E98920}" presName="rootComposite" presStyleCnt="0"/>
      <dgm:spPr/>
    </dgm:pt>
    <dgm:pt modelId="{C9027AB1-A454-4A80-A642-48BB95F7479F}" type="pres">
      <dgm:prSet presAssocID="{19D71ACE-B350-44DD-8AA6-6086C4E98920}" presName="rootText" presStyleLbl="node3" presStyleIdx="2" presStyleCnt="3" custScaleX="154913" custScaleY="129121">
        <dgm:presLayoutVars>
          <dgm:chPref val="3"/>
        </dgm:presLayoutVars>
      </dgm:prSet>
      <dgm:spPr>
        <a:prstGeom prst="roundRect">
          <a:avLst/>
        </a:prstGeom>
      </dgm:spPr>
    </dgm:pt>
    <dgm:pt modelId="{B47DEDD2-6CB3-4BB0-997A-3B1730047D83}" type="pres">
      <dgm:prSet presAssocID="{19D71ACE-B350-44DD-8AA6-6086C4E98920}" presName="rootConnector" presStyleLbl="node3" presStyleIdx="2" presStyleCnt="3"/>
      <dgm:spPr/>
    </dgm:pt>
    <dgm:pt modelId="{306FADD7-613A-4EE2-B827-75B710148742}" type="pres">
      <dgm:prSet presAssocID="{19D71ACE-B350-44DD-8AA6-6086C4E98920}" presName="hierChild4" presStyleCnt="0"/>
      <dgm:spPr/>
    </dgm:pt>
    <dgm:pt modelId="{850EFD93-61DE-46D8-831A-296423AF3AFD}" type="pres">
      <dgm:prSet presAssocID="{19D71ACE-B350-44DD-8AA6-6086C4E98920}" presName="hierChild5" presStyleCnt="0"/>
      <dgm:spPr/>
    </dgm:pt>
    <dgm:pt modelId="{2E049D71-3F3E-475D-8E79-445AD8136B0A}" type="pres">
      <dgm:prSet presAssocID="{0F0F6A07-4670-45B4-8EDB-6D4E523C3C37}" presName="hierChild5" presStyleCnt="0"/>
      <dgm:spPr/>
    </dgm:pt>
    <dgm:pt modelId="{8D89E0C8-79D9-4178-8756-FE43D20ED27D}" type="pres">
      <dgm:prSet presAssocID="{21BED8F3-7362-4862-ADC7-61214DFE1FE5}" presName="hierChild3" presStyleCnt="0"/>
      <dgm:spPr/>
    </dgm:pt>
  </dgm:ptLst>
  <dgm:cxnLst>
    <dgm:cxn modelId="{D9225203-B2C1-4E68-9CAA-3E09B000A77E}" type="presOf" srcId="{4141346E-124A-4E81-93D3-CB58D4C3D1BF}" destId="{08AB1A88-97EC-4041-959D-84757822D22E}" srcOrd="0" destOrd="0" presId="urn:microsoft.com/office/officeart/2009/3/layout/HorizontalOrganizationChart"/>
    <dgm:cxn modelId="{850E3205-BAEA-4066-A6E3-040C612CBE9D}" type="presOf" srcId="{142C850C-91DD-428E-A018-DBE15192CA2C}" destId="{2F35C2A1-E33E-4452-A68A-7382E391C45F}" srcOrd="0" destOrd="0" presId="urn:microsoft.com/office/officeart/2009/3/layout/HorizontalOrganizationChart"/>
    <dgm:cxn modelId="{B7A9F905-0E6E-4DB9-8F31-0E670ADEB2F6}" type="presOf" srcId="{53E1773C-12EC-4CCE-8682-54958CB636D0}" destId="{D1FAFBB1-4567-45C9-95B7-0FE657CF3AEF}" srcOrd="0" destOrd="0" presId="urn:microsoft.com/office/officeart/2009/3/layout/HorizontalOrganizationChart"/>
    <dgm:cxn modelId="{8DA5CF0C-7DEF-406C-89E4-1584C8397BEF}" type="presOf" srcId="{4E52B9A9-19F1-4844-B078-D681F977824B}" destId="{9C21364B-B14D-47A7-B312-83AF25B33EC8}" srcOrd="0" destOrd="0" presId="urn:microsoft.com/office/officeart/2009/3/layout/HorizontalOrganizationChart"/>
    <dgm:cxn modelId="{606CC516-0267-4E15-870D-280294218B69}" type="presOf" srcId="{17B00447-A13E-41D9-9010-6F6DD3BCF25C}" destId="{E5924378-6E2F-471E-B391-AAFD80030F9B}" srcOrd="0" destOrd="0" presId="urn:microsoft.com/office/officeart/2009/3/layout/HorizontalOrganizationChart"/>
    <dgm:cxn modelId="{D74D331E-18F1-4F47-BBA6-FF0433C053DB}" type="presOf" srcId="{07EFE58C-6409-492E-99A7-8077AEDE74E4}" destId="{23D251B7-0436-4126-9F83-3FA655D1E731}" srcOrd="0" destOrd="0" presId="urn:microsoft.com/office/officeart/2009/3/layout/HorizontalOrganizationChart"/>
    <dgm:cxn modelId="{4503D72F-A919-428E-B34D-DD25E55E84C3}" type="presOf" srcId="{72CBB331-706F-4485-B263-EF4629E7DB11}" destId="{6DCE8F60-B9FE-495D-9B3C-55502CCE327B}" srcOrd="0" destOrd="0" presId="urn:microsoft.com/office/officeart/2009/3/layout/HorizontalOrganizationChart"/>
    <dgm:cxn modelId="{FF10B232-D18B-4FDC-8F4F-6C62252EF9A4}" type="presOf" srcId="{142C850C-91DD-428E-A018-DBE15192CA2C}" destId="{07266192-9F15-463C-9448-9B304CF6F53B}" srcOrd="1" destOrd="0" presId="urn:microsoft.com/office/officeart/2009/3/layout/HorizontalOrganizationChart"/>
    <dgm:cxn modelId="{282C3534-C7EE-4197-B47F-AD447B05A09B}" srcId="{4E52B9A9-19F1-4844-B078-D681F977824B}" destId="{53E1773C-12EC-4CCE-8682-54958CB636D0}" srcOrd="2" destOrd="0" parTransId="{17B00447-A13E-41D9-9010-6F6DD3BCF25C}" sibTransId="{2EEB8BF7-B82C-485C-9025-E55E8B2E37F9}"/>
    <dgm:cxn modelId="{0749E835-77D6-45D9-964B-4D2FA8EA5950}" srcId="{4E52B9A9-19F1-4844-B078-D681F977824B}" destId="{142C850C-91DD-428E-A018-DBE15192CA2C}" srcOrd="0" destOrd="0" parTransId="{07EFE58C-6409-492E-99A7-8077AEDE74E4}" sibTransId="{68F64F2E-0F0D-4621-B3C1-B1F5872A732A}"/>
    <dgm:cxn modelId="{D4A31762-7994-4289-9556-4D91478E7121}" type="presOf" srcId="{0F0F6A07-4670-45B4-8EDB-6D4E523C3C37}" destId="{51F3E3B1-11C3-475F-906D-4E9A32171280}" srcOrd="0" destOrd="0" presId="urn:microsoft.com/office/officeart/2009/3/layout/HorizontalOrganizationChart"/>
    <dgm:cxn modelId="{98F7C944-F021-464F-BD1A-4B252B50460B}" type="presOf" srcId="{0F0F6A07-4670-45B4-8EDB-6D4E523C3C37}" destId="{6E2290C5-C243-4ABA-8F35-97EB188A9432}" srcOrd="1" destOrd="0" presId="urn:microsoft.com/office/officeart/2009/3/layout/HorizontalOrganizationChart"/>
    <dgm:cxn modelId="{071CA869-52E0-4D7B-AEFA-43E12995B094}" type="presOf" srcId="{888028AA-F22E-4E48-8E83-7860058AAB3E}" destId="{83826890-9F22-4662-811F-7263D7F6C0B5}" srcOrd="0" destOrd="0" presId="urn:microsoft.com/office/officeart/2009/3/layout/HorizontalOrganizationChart"/>
    <dgm:cxn modelId="{7E80D54D-6C2E-445C-9B66-4B29969CC022}" type="presOf" srcId="{19D71ACE-B350-44DD-8AA6-6086C4E98920}" destId="{B47DEDD2-6CB3-4BB0-997A-3B1730047D83}" srcOrd="1" destOrd="0" presId="urn:microsoft.com/office/officeart/2009/3/layout/HorizontalOrganizationChart"/>
    <dgm:cxn modelId="{75270D54-4EBE-4063-92F8-FC6A73A35117}" srcId="{0F0F6A07-4670-45B4-8EDB-6D4E523C3C37}" destId="{19D71ACE-B350-44DD-8AA6-6086C4E98920}" srcOrd="0" destOrd="0" parTransId="{4141346E-124A-4E81-93D3-CB58D4C3D1BF}" sibTransId="{781FBC10-9898-4887-8ACA-1BF668DFBB33}"/>
    <dgm:cxn modelId="{EFA54559-D209-4801-B620-00D172B7C16A}" srcId="{21BED8F3-7362-4862-ADC7-61214DFE1FE5}" destId="{888028AA-F22E-4E48-8E83-7860058AAB3E}" srcOrd="0" destOrd="0" parTransId="{60A8EDF7-D333-4B4A-B87D-85E9FF3E7103}" sibTransId="{6C33DE1E-EDBB-4906-AB6F-F79242DE0B99}"/>
    <dgm:cxn modelId="{176FB68E-E8E6-4E03-8534-08C769E38A68}" type="presOf" srcId="{DEDABF09-EC6E-4AEF-BB10-09E630FA41A0}" destId="{D2BB2A07-904B-4F4E-91C5-38990EAB69D9}" srcOrd="0" destOrd="0" presId="urn:microsoft.com/office/officeart/2009/3/layout/HorizontalOrganizationChart"/>
    <dgm:cxn modelId="{9FAE8396-09CA-433E-825D-EB2399C36E12}" srcId="{21BED8F3-7362-4862-ADC7-61214DFE1FE5}" destId="{0F0F6A07-4670-45B4-8EDB-6D4E523C3C37}" srcOrd="1" destOrd="0" parTransId="{6B931498-100B-49EC-806A-79AC0087BD6E}" sibTransId="{24D606C8-CAAF-4EC0-B92F-E62C9F3C2CD3}"/>
    <dgm:cxn modelId="{A4FCF197-D093-472E-AED8-3FB3C61A540B}" type="presOf" srcId="{2AB4C715-843F-4DE4-9E53-BC4BACCE2FC3}" destId="{2137A883-3D3A-49D5-B446-85FA34DB4215}" srcOrd="0" destOrd="0" presId="urn:microsoft.com/office/officeart/2009/3/layout/HorizontalOrganizationChart"/>
    <dgm:cxn modelId="{EA3F5999-5B3F-47B8-BCE0-D72CBBFCF58A}" type="presOf" srcId="{21BED8F3-7362-4862-ADC7-61214DFE1FE5}" destId="{896FBA23-FA43-428A-B6C5-B9923034B75A}" srcOrd="1" destOrd="0" presId="urn:microsoft.com/office/officeart/2009/3/layout/HorizontalOrganizationChart"/>
    <dgm:cxn modelId="{AB64EFA6-CCF3-4B46-BB63-D0EEAB77DD92}" type="presOf" srcId="{72CBB331-706F-4485-B263-EF4629E7DB11}" destId="{AD0FF299-2E1E-4101-9A61-EA79DDC33382}" srcOrd="1" destOrd="0" presId="urn:microsoft.com/office/officeart/2009/3/layout/HorizontalOrganizationChart"/>
    <dgm:cxn modelId="{C83B76A7-D22D-4726-8C6D-5F9906E6B237}" type="presOf" srcId="{6B931498-100B-49EC-806A-79AC0087BD6E}" destId="{F36FC8A5-83D5-4AE3-8F44-2892382AFCE6}" srcOrd="0" destOrd="0" presId="urn:microsoft.com/office/officeart/2009/3/layout/HorizontalOrganizationChart"/>
    <dgm:cxn modelId="{1E88D4AD-D845-4CAA-A57D-445C1EEE4145}" type="presOf" srcId="{888028AA-F22E-4E48-8E83-7860058AAB3E}" destId="{9989FD75-2A50-436C-BAF0-EFEDE3582E23}" srcOrd="1" destOrd="0" presId="urn:microsoft.com/office/officeart/2009/3/layout/HorizontalOrganizationChart"/>
    <dgm:cxn modelId="{CF721DB0-8481-4DD0-B303-754C85C4E823}" type="presOf" srcId="{60A8EDF7-D333-4B4A-B87D-85E9FF3E7103}" destId="{1DC6EF9B-ED49-4E3F-8B3D-D380E729DF42}" srcOrd="0" destOrd="0" presId="urn:microsoft.com/office/officeart/2009/3/layout/HorizontalOrganizationChart"/>
    <dgm:cxn modelId="{67D315B1-8E1C-4D27-BDAC-432455200933}" type="presOf" srcId="{C9DB8AAB-C2E7-4BDC-AF89-3AF088D9C2B3}" destId="{4C962E48-68E5-4EC4-A7FC-6987199E1B19}" srcOrd="0" destOrd="0" presId="urn:microsoft.com/office/officeart/2009/3/layout/HorizontalOrganizationChart"/>
    <dgm:cxn modelId="{3A7606B6-22D4-44FE-8A33-142F583AB087}" type="presOf" srcId="{21BED8F3-7362-4862-ADC7-61214DFE1FE5}" destId="{5F246E49-B657-4E8B-80A8-1B851430197D}" srcOrd="0" destOrd="0" presId="urn:microsoft.com/office/officeart/2009/3/layout/HorizontalOrganizationChart"/>
    <dgm:cxn modelId="{DB0953CA-314B-438B-9035-13802D4D172F}" type="presOf" srcId="{53E1773C-12EC-4CCE-8682-54958CB636D0}" destId="{A09E5E86-F85E-4D15-96B6-1D98D5979DD7}" srcOrd="1" destOrd="0" presId="urn:microsoft.com/office/officeart/2009/3/layout/HorizontalOrganizationChart"/>
    <dgm:cxn modelId="{E2DB7DCA-D073-4E8B-AFC3-F0BAF1073B39}" srcId="{8C4CF834-0F17-40AD-9159-61DFFE7F5563}" destId="{21BED8F3-7362-4862-ADC7-61214DFE1FE5}" srcOrd="0" destOrd="0" parTransId="{D1345380-192F-483C-9C5A-51D3530CD9D4}" sibTransId="{C6570786-F30B-4D4F-AADF-F6E9A7A6B78A}"/>
    <dgm:cxn modelId="{6B7862D2-993E-4523-A097-3058C7DAA7D1}" type="presOf" srcId="{8C4CF834-0F17-40AD-9159-61DFFE7F5563}" destId="{D4713472-03BD-435A-9B8E-E8195CDECBD5}" srcOrd="0" destOrd="0" presId="urn:microsoft.com/office/officeart/2009/3/layout/HorizontalOrganizationChart"/>
    <dgm:cxn modelId="{78F5E9D9-D7EB-4474-AF3C-52F1600E332D}" srcId="{888028AA-F22E-4E48-8E83-7860058AAB3E}" destId="{4E52B9A9-19F1-4844-B078-D681F977824B}" srcOrd="0" destOrd="0" parTransId="{67D78F9D-8A94-4A55-9F02-1C378FF5F5BD}" sibTransId="{8AA2CA00-AE19-4A4E-90BC-F6947EDB0339}"/>
    <dgm:cxn modelId="{CE2EB8E0-CF95-4EC1-9A72-63EE603F3C03}" type="presOf" srcId="{C9DB8AAB-C2E7-4BDC-AF89-3AF088D9C2B3}" destId="{11C91258-3B11-46BC-A3AB-51BC88D6D73B}" srcOrd="1" destOrd="0" presId="urn:microsoft.com/office/officeart/2009/3/layout/HorizontalOrganizationChart"/>
    <dgm:cxn modelId="{38CABDE7-3CBD-4A32-997F-6A7F44E64E2C}" type="presOf" srcId="{67D78F9D-8A94-4A55-9F02-1C378FF5F5BD}" destId="{3B941119-44E0-40E3-89A5-F0CF7FA7E047}" srcOrd="0" destOrd="0" presId="urn:microsoft.com/office/officeart/2009/3/layout/HorizontalOrganizationChart"/>
    <dgm:cxn modelId="{D4AA51EF-177B-4267-B529-29ADD16A01D9}" srcId="{888028AA-F22E-4E48-8E83-7860058AAB3E}" destId="{C9DB8AAB-C2E7-4BDC-AF89-3AF088D9C2B3}" srcOrd="1" destOrd="0" parTransId="{2AB4C715-843F-4DE4-9E53-BC4BACCE2FC3}" sibTransId="{F7957885-BCAF-4B9D-9BD7-AFF89CA30B90}"/>
    <dgm:cxn modelId="{FE738CF2-ECA3-4DC4-AB30-0DC0F4627981}" type="presOf" srcId="{19D71ACE-B350-44DD-8AA6-6086C4E98920}" destId="{C9027AB1-A454-4A80-A642-48BB95F7479F}" srcOrd="0" destOrd="0" presId="urn:microsoft.com/office/officeart/2009/3/layout/HorizontalOrganizationChart"/>
    <dgm:cxn modelId="{60B935F5-A5EB-4113-A108-E68392C02E8B}" type="presOf" srcId="{4E52B9A9-19F1-4844-B078-D681F977824B}" destId="{95A8D778-3382-4D89-A457-BF01B08F35D3}" srcOrd="1" destOrd="0" presId="urn:microsoft.com/office/officeart/2009/3/layout/HorizontalOrganizationChart"/>
    <dgm:cxn modelId="{4B31E8FA-E4B0-40AD-8915-879A0516ABCB}" srcId="{4E52B9A9-19F1-4844-B078-D681F977824B}" destId="{72CBB331-706F-4485-B263-EF4629E7DB11}" srcOrd="1" destOrd="0" parTransId="{DEDABF09-EC6E-4AEF-BB10-09E630FA41A0}" sibTransId="{76CF9E0F-CA8C-4282-A481-5E5FF5949DCA}"/>
    <dgm:cxn modelId="{FB3C4FF7-A141-4C0D-9644-A6075D18B008}" type="presParOf" srcId="{D4713472-03BD-435A-9B8E-E8195CDECBD5}" destId="{5DF1DE1D-17F8-427E-ADFA-75E3942931F8}" srcOrd="0" destOrd="0" presId="urn:microsoft.com/office/officeart/2009/3/layout/HorizontalOrganizationChart"/>
    <dgm:cxn modelId="{AEEF022D-BD10-4738-B9D0-0FB94F53CDF8}" type="presParOf" srcId="{5DF1DE1D-17F8-427E-ADFA-75E3942931F8}" destId="{38570D33-331F-466D-9CFF-28E79F1E72F8}" srcOrd="0" destOrd="0" presId="urn:microsoft.com/office/officeart/2009/3/layout/HorizontalOrganizationChart"/>
    <dgm:cxn modelId="{7F0A2E3A-E5E5-4F9F-9265-42AC3807710F}" type="presParOf" srcId="{38570D33-331F-466D-9CFF-28E79F1E72F8}" destId="{5F246E49-B657-4E8B-80A8-1B851430197D}" srcOrd="0" destOrd="0" presId="urn:microsoft.com/office/officeart/2009/3/layout/HorizontalOrganizationChart"/>
    <dgm:cxn modelId="{0B317B5E-B916-49E9-97C9-D188BEC779B3}" type="presParOf" srcId="{38570D33-331F-466D-9CFF-28E79F1E72F8}" destId="{896FBA23-FA43-428A-B6C5-B9923034B75A}" srcOrd="1" destOrd="0" presId="urn:microsoft.com/office/officeart/2009/3/layout/HorizontalOrganizationChart"/>
    <dgm:cxn modelId="{3EF67B25-1C87-4AC9-A93F-7C0053B51D4E}" type="presParOf" srcId="{5DF1DE1D-17F8-427E-ADFA-75E3942931F8}" destId="{D483B354-8194-44B6-B49B-9E126EB32E01}" srcOrd="1" destOrd="0" presId="urn:microsoft.com/office/officeart/2009/3/layout/HorizontalOrganizationChart"/>
    <dgm:cxn modelId="{13C3C02F-DBFB-47C1-8936-A146479C65D4}" type="presParOf" srcId="{D483B354-8194-44B6-B49B-9E126EB32E01}" destId="{1DC6EF9B-ED49-4E3F-8B3D-D380E729DF42}" srcOrd="0" destOrd="0" presId="urn:microsoft.com/office/officeart/2009/3/layout/HorizontalOrganizationChart"/>
    <dgm:cxn modelId="{97056D6C-AA16-40AA-89BF-601478335315}" type="presParOf" srcId="{D483B354-8194-44B6-B49B-9E126EB32E01}" destId="{1BDFED03-D0D0-4F37-996D-52BB7FCA0CD5}" srcOrd="1" destOrd="0" presId="urn:microsoft.com/office/officeart/2009/3/layout/HorizontalOrganizationChart"/>
    <dgm:cxn modelId="{3ECFDB3E-ED54-4DB6-A597-FEF24CEC33A8}" type="presParOf" srcId="{1BDFED03-D0D0-4F37-996D-52BB7FCA0CD5}" destId="{159FADFC-F174-4610-B0A8-2B57894D8251}" srcOrd="0" destOrd="0" presId="urn:microsoft.com/office/officeart/2009/3/layout/HorizontalOrganizationChart"/>
    <dgm:cxn modelId="{DD581497-7DC2-4B6B-B775-7863095EFCCB}" type="presParOf" srcId="{159FADFC-F174-4610-B0A8-2B57894D8251}" destId="{83826890-9F22-4662-811F-7263D7F6C0B5}" srcOrd="0" destOrd="0" presId="urn:microsoft.com/office/officeart/2009/3/layout/HorizontalOrganizationChart"/>
    <dgm:cxn modelId="{B6EDB100-1FDB-4089-8ACA-00B996E5006A}" type="presParOf" srcId="{159FADFC-F174-4610-B0A8-2B57894D8251}" destId="{9989FD75-2A50-436C-BAF0-EFEDE3582E23}" srcOrd="1" destOrd="0" presId="urn:microsoft.com/office/officeart/2009/3/layout/HorizontalOrganizationChart"/>
    <dgm:cxn modelId="{3360624A-C964-4864-9850-33AF508582DB}" type="presParOf" srcId="{1BDFED03-D0D0-4F37-996D-52BB7FCA0CD5}" destId="{59EA7FBC-21C2-4479-BB53-297A9C1E642B}" srcOrd="1" destOrd="0" presId="urn:microsoft.com/office/officeart/2009/3/layout/HorizontalOrganizationChart"/>
    <dgm:cxn modelId="{389D239B-3F8E-4241-84D8-FBFA6CA01E33}" type="presParOf" srcId="{59EA7FBC-21C2-4479-BB53-297A9C1E642B}" destId="{3B941119-44E0-40E3-89A5-F0CF7FA7E047}" srcOrd="0" destOrd="0" presId="urn:microsoft.com/office/officeart/2009/3/layout/HorizontalOrganizationChart"/>
    <dgm:cxn modelId="{90152FEB-40B9-4428-AA31-12F102E954A3}" type="presParOf" srcId="{59EA7FBC-21C2-4479-BB53-297A9C1E642B}" destId="{A75D5410-2647-48DA-A2AF-6A041F192E74}" srcOrd="1" destOrd="0" presId="urn:microsoft.com/office/officeart/2009/3/layout/HorizontalOrganizationChart"/>
    <dgm:cxn modelId="{7116E6DF-345B-4280-B862-4FD07919B521}" type="presParOf" srcId="{A75D5410-2647-48DA-A2AF-6A041F192E74}" destId="{58356C41-D749-42D3-8009-482AFDB7802A}" srcOrd="0" destOrd="0" presId="urn:microsoft.com/office/officeart/2009/3/layout/HorizontalOrganizationChart"/>
    <dgm:cxn modelId="{B4F40CEC-2DB7-4EF5-A733-629DCA1DD9F6}" type="presParOf" srcId="{58356C41-D749-42D3-8009-482AFDB7802A}" destId="{9C21364B-B14D-47A7-B312-83AF25B33EC8}" srcOrd="0" destOrd="0" presId="urn:microsoft.com/office/officeart/2009/3/layout/HorizontalOrganizationChart"/>
    <dgm:cxn modelId="{AE147322-BC72-40F1-8840-5E0A9E700CF3}" type="presParOf" srcId="{58356C41-D749-42D3-8009-482AFDB7802A}" destId="{95A8D778-3382-4D89-A457-BF01B08F35D3}" srcOrd="1" destOrd="0" presId="urn:microsoft.com/office/officeart/2009/3/layout/HorizontalOrganizationChart"/>
    <dgm:cxn modelId="{4E8831A9-AADA-4169-A23C-D9DBD90E906E}" type="presParOf" srcId="{A75D5410-2647-48DA-A2AF-6A041F192E74}" destId="{E344DBC4-5A1C-4FFA-A732-C5485572088D}" srcOrd="1" destOrd="0" presId="urn:microsoft.com/office/officeart/2009/3/layout/HorizontalOrganizationChart"/>
    <dgm:cxn modelId="{6463103A-D4A5-4696-8CD6-6E51344DBA5D}" type="presParOf" srcId="{E344DBC4-5A1C-4FFA-A732-C5485572088D}" destId="{23D251B7-0436-4126-9F83-3FA655D1E731}" srcOrd="0" destOrd="0" presId="urn:microsoft.com/office/officeart/2009/3/layout/HorizontalOrganizationChart"/>
    <dgm:cxn modelId="{96443D15-4D2A-4948-ADB1-DF9F9CB98B1A}" type="presParOf" srcId="{E344DBC4-5A1C-4FFA-A732-C5485572088D}" destId="{80D17802-97FC-4079-A95A-24F5FC698ABE}" srcOrd="1" destOrd="0" presId="urn:microsoft.com/office/officeart/2009/3/layout/HorizontalOrganizationChart"/>
    <dgm:cxn modelId="{FF7134CF-859C-4BCD-B8DA-D864B3C82195}" type="presParOf" srcId="{80D17802-97FC-4079-A95A-24F5FC698ABE}" destId="{DFE3B6CF-831C-41B7-BA27-2871361EB80C}" srcOrd="0" destOrd="0" presId="urn:microsoft.com/office/officeart/2009/3/layout/HorizontalOrganizationChart"/>
    <dgm:cxn modelId="{CA7F47F6-8278-4D63-B863-F29BEFDC9DE6}" type="presParOf" srcId="{DFE3B6CF-831C-41B7-BA27-2871361EB80C}" destId="{2F35C2A1-E33E-4452-A68A-7382E391C45F}" srcOrd="0" destOrd="0" presId="urn:microsoft.com/office/officeart/2009/3/layout/HorizontalOrganizationChart"/>
    <dgm:cxn modelId="{4F228DCD-CBB3-47F5-9D8F-D40327B2613C}" type="presParOf" srcId="{DFE3B6CF-831C-41B7-BA27-2871361EB80C}" destId="{07266192-9F15-463C-9448-9B304CF6F53B}" srcOrd="1" destOrd="0" presId="urn:microsoft.com/office/officeart/2009/3/layout/HorizontalOrganizationChart"/>
    <dgm:cxn modelId="{60A29A9D-D56F-4136-B94F-D6DD071EA08C}" type="presParOf" srcId="{80D17802-97FC-4079-A95A-24F5FC698ABE}" destId="{0E15B386-EC79-4F97-8D51-C595FBCA0670}" srcOrd="1" destOrd="0" presId="urn:microsoft.com/office/officeart/2009/3/layout/HorizontalOrganizationChart"/>
    <dgm:cxn modelId="{1A65F30F-A3C7-42DD-BD3E-B7B7BE6E9621}" type="presParOf" srcId="{80D17802-97FC-4079-A95A-24F5FC698ABE}" destId="{5F0D86ED-DF89-4168-9E9B-013BCE92B90E}" srcOrd="2" destOrd="0" presId="urn:microsoft.com/office/officeart/2009/3/layout/HorizontalOrganizationChart"/>
    <dgm:cxn modelId="{FC105DA0-9A07-440C-B913-EA35ED438D40}" type="presParOf" srcId="{E344DBC4-5A1C-4FFA-A732-C5485572088D}" destId="{D2BB2A07-904B-4F4E-91C5-38990EAB69D9}" srcOrd="2" destOrd="0" presId="urn:microsoft.com/office/officeart/2009/3/layout/HorizontalOrganizationChart"/>
    <dgm:cxn modelId="{D29DE9F0-39ED-4D83-894A-2559C47B4DED}" type="presParOf" srcId="{E344DBC4-5A1C-4FFA-A732-C5485572088D}" destId="{15093FC4-635F-4205-A0C1-6D348B299D64}" srcOrd="3" destOrd="0" presId="urn:microsoft.com/office/officeart/2009/3/layout/HorizontalOrganizationChart"/>
    <dgm:cxn modelId="{D06E8301-A640-48E8-B544-E9CCABA5D294}" type="presParOf" srcId="{15093FC4-635F-4205-A0C1-6D348B299D64}" destId="{0085848E-60CD-4CAE-A06F-6E2CC68016F2}" srcOrd="0" destOrd="0" presId="urn:microsoft.com/office/officeart/2009/3/layout/HorizontalOrganizationChart"/>
    <dgm:cxn modelId="{1FB6810D-2EE9-42C5-9663-500BE1AB595B}" type="presParOf" srcId="{0085848E-60CD-4CAE-A06F-6E2CC68016F2}" destId="{6DCE8F60-B9FE-495D-9B3C-55502CCE327B}" srcOrd="0" destOrd="0" presId="urn:microsoft.com/office/officeart/2009/3/layout/HorizontalOrganizationChart"/>
    <dgm:cxn modelId="{5980CEB3-DBDC-4589-A78D-48EB75B1C59B}" type="presParOf" srcId="{0085848E-60CD-4CAE-A06F-6E2CC68016F2}" destId="{AD0FF299-2E1E-4101-9A61-EA79DDC33382}" srcOrd="1" destOrd="0" presId="urn:microsoft.com/office/officeart/2009/3/layout/HorizontalOrganizationChart"/>
    <dgm:cxn modelId="{8195E2C6-0192-4DC9-A43F-4232D9108582}" type="presParOf" srcId="{15093FC4-635F-4205-A0C1-6D348B299D64}" destId="{2BC02F7B-6731-4F46-A952-C4A9612BEB8F}" srcOrd="1" destOrd="0" presId="urn:microsoft.com/office/officeart/2009/3/layout/HorizontalOrganizationChart"/>
    <dgm:cxn modelId="{F2F75CD0-79FC-4FAA-90EF-B88CE5C7F499}" type="presParOf" srcId="{15093FC4-635F-4205-A0C1-6D348B299D64}" destId="{75739F1C-E7D7-4F0A-BC04-F26910D4B435}" srcOrd="2" destOrd="0" presId="urn:microsoft.com/office/officeart/2009/3/layout/HorizontalOrganizationChart"/>
    <dgm:cxn modelId="{0C461B81-DE89-4C31-BD68-417492B96BA3}" type="presParOf" srcId="{E344DBC4-5A1C-4FFA-A732-C5485572088D}" destId="{E5924378-6E2F-471E-B391-AAFD80030F9B}" srcOrd="4" destOrd="0" presId="urn:microsoft.com/office/officeart/2009/3/layout/HorizontalOrganizationChart"/>
    <dgm:cxn modelId="{49AB2E42-3BC1-4E45-A2B0-31321930BBB9}" type="presParOf" srcId="{E344DBC4-5A1C-4FFA-A732-C5485572088D}" destId="{E098B821-15EC-47BF-BB23-33540C1410DC}" srcOrd="5" destOrd="0" presId="urn:microsoft.com/office/officeart/2009/3/layout/HorizontalOrganizationChart"/>
    <dgm:cxn modelId="{638D94CE-01DA-4B06-8DB2-F22D7C2B7C6C}" type="presParOf" srcId="{E098B821-15EC-47BF-BB23-33540C1410DC}" destId="{1BA17B4B-29EE-42DD-B084-F1002884CF56}" srcOrd="0" destOrd="0" presId="urn:microsoft.com/office/officeart/2009/3/layout/HorizontalOrganizationChart"/>
    <dgm:cxn modelId="{12EA4917-0FA0-4739-B088-45DA8EE666D3}" type="presParOf" srcId="{1BA17B4B-29EE-42DD-B084-F1002884CF56}" destId="{D1FAFBB1-4567-45C9-95B7-0FE657CF3AEF}" srcOrd="0" destOrd="0" presId="urn:microsoft.com/office/officeart/2009/3/layout/HorizontalOrganizationChart"/>
    <dgm:cxn modelId="{AEA03F62-25FC-4025-8E1A-D41DDE288C56}" type="presParOf" srcId="{1BA17B4B-29EE-42DD-B084-F1002884CF56}" destId="{A09E5E86-F85E-4D15-96B6-1D98D5979DD7}" srcOrd="1" destOrd="0" presId="urn:microsoft.com/office/officeart/2009/3/layout/HorizontalOrganizationChart"/>
    <dgm:cxn modelId="{31FDF9CF-D434-4E51-BCD2-AF186975D61A}" type="presParOf" srcId="{E098B821-15EC-47BF-BB23-33540C1410DC}" destId="{BE5D96AF-31FA-4E1A-B04F-8ED57664F661}" srcOrd="1" destOrd="0" presId="urn:microsoft.com/office/officeart/2009/3/layout/HorizontalOrganizationChart"/>
    <dgm:cxn modelId="{7E88B788-4AD1-4E1C-931E-7D644537E1B8}" type="presParOf" srcId="{E098B821-15EC-47BF-BB23-33540C1410DC}" destId="{25136E4A-8448-4B17-BC65-108F6E3FE5FC}" srcOrd="2" destOrd="0" presId="urn:microsoft.com/office/officeart/2009/3/layout/HorizontalOrganizationChart"/>
    <dgm:cxn modelId="{806F91B4-DCC1-4306-89DC-320F3F5A9850}" type="presParOf" srcId="{A75D5410-2647-48DA-A2AF-6A041F192E74}" destId="{89DC29F3-C24D-4364-964A-F53C66E46E23}" srcOrd="2" destOrd="0" presId="urn:microsoft.com/office/officeart/2009/3/layout/HorizontalOrganizationChart"/>
    <dgm:cxn modelId="{6E51A90E-1EDA-47E6-A7D7-CE8DA27A5495}" type="presParOf" srcId="{59EA7FBC-21C2-4479-BB53-297A9C1E642B}" destId="{2137A883-3D3A-49D5-B446-85FA34DB4215}" srcOrd="2" destOrd="0" presId="urn:microsoft.com/office/officeart/2009/3/layout/HorizontalOrganizationChart"/>
    <dgm:cxn modelId="{F1025BA5-E406-497A-A7D9-176110C9C56A}" type="presParOf" srcId="{59EA7FBC-21C2-4479-BB53-297A9C1E642B}" destId="{0DD72EE8-D9A6-4EED-899B-73C027FA2F14}" srcOrd="3" destOrd="0" presId="urn:microsoft.com/office/officeart/2009/3/layout/HorizontalOrganizationChart"/>
    <dgm:cxn modelId="{C7BD71F3-069D-46A7-AB79-B57611278F47}" type="presParOf" srcId="{0DD72EE8-D9A6-4EED-899B-73C027FA2F14}" destId="{046D96D2-2199-4B79-9548-3CE83C3F6325}" srcOrd="0" destOrd="0" presId="urn:microsoft.com/office/officeart/2009/3/layout/HorizontalOrganizationChart"/>
    <dgm:cxn modelId="{16F47597-09A9-4D9C-B931-C4C557807E6A}" type="presParOf" srcId="{046D96D2-2199-4B79-9548-3CE83C3F6325}" destId="{4C962E48-68E5-4EC4-A7FC-6987199E1B19}" srcOrd="0" destOrd="0" presId="urn:microsoft.com/office/officeart/2009/3/layout/HorizontalOrganizationChart"/>
    <dgm:cxn modelId="{04E2A6D5-5DB5-4E34-B6F0-D681638DFB4E}" type="presParOf" srcId="{046D96D2-2199-4B79-9548-3CE83C3F6325}" destId="{11C91258-3B11-46BC-A3AB-51BC88D6D73B}" srcOrd="1" destOrd="0" presId="urn:microsoft.com/office/officeart/2009/3/layout/HorizontalOrganizationChart"/>
    <dgm:cxn modelId="{0C2A88C1-D6BD-412E-BA04-32D6C3B5291A}" type="presParOf" srcId="{0DD72EE8-D9A6-4EED-899B-73C027FA2F14}" destId="{9546B7DC-D304-45F9-B377-3D8AC6BF510A}" srcOrd="1" destOrd="0" presId="urn:microsoft.com/office/officeart/2009/3/layout/HorizontalOrganizationChart"/>
    <dgm:cxn modelId="{F06590FC-04E7-4BC3-AA30-9A33F0F3E84B}" type="presParOf" srcId="{0DD72EE8-D9A6-4EED-899B-73C027FA2F14}" destId="{40C50808-B3AB-4C5E-B0D9-46875026DDC3}" srcOrd="2" destOrd="0" presId="urn:microsoft.com/office/officeart/2009/3/layout/HorizontalOrganizationChart"/>
    <dgm:cxn modelId="{9C1721FE-D367-4840-96D3-C90F37B187F2}" type="presParOf" srcId="{1BDFED03-D0D0-4F37-996D-52BB7FCA0CD5}" destId="{435BA12E-BC6E-4F3F-83B8-9F7D327A605E}" srcOrd="2" destOrd="0" presId="urn:microsoft.com/office/officeart/2009/3/layout/HorizontalOrganizationChart"/>
    <dgm:cxn modelId="{42E6BDB8-F312-4C6C-A211-128FE51661CE}" type="presParOf" srcId="{D483B354-8194-44B6-B49B-9E126EB32E01}" destId="{F36FC8A5-83D5-4AE3-8F44-2892382AFCE6}" srcOrd="2" destOrd="0" presId="urn:microsoft.com/office/officeart/2009/3/layout/HorizontalOrganizationChart"/>
    <dgm:cxn modelId="{6034B94A-63A4-4854-A28D-30D2B413CCC6}" type="presParOf" srcId="{D483B354-8194-44B6-B49B-9E126EB32E01}" destId="{DD6F645E-8230-4478-8570-A0B366CE84DA}" srcOrd="3" destOrd="0" presId="urn:microsoft.com/office/officeart/2009/3/layout/HorizontalOrganizationChart"/>
    <dgm:cxn modelId="{047DDD15-BBC0-4990-AF70-0D7D5BF89641}" type="presParOf" srcId="{DD6F645E-8230-4478-8570-A0B366CE84DA}" destId="{8A41BB9D-B3FA-4918-ABAA-BFA0DA96B323}" srcOrd="0" destOrd="0" presId="urn:microsoft.com/office/officeart/2009/3/layout/HorizontalOrganizationChart"/>
    <dgm:cxn modelId="{618F7D60-D9ED-4F8D-81BF-FC725BD7AFE4}" type="presParOf" srcId="{8A41BB9D-B3FA-4918-ABAA-BFA0DA96B323}" destId="{51F3E3B1-11C3-475F-906D-4E9A32171280}" srcOrd="0" destOrd="0" presId="urn:microsoft.com/office/officeart/2009/3/layout/HorizontalOrganizationChart"/>
    <dgm:cxn modelId="{C94BE8D9-4D9A-443A-B38D-7D27C76996CF}" type="presParOf" srcId="{8A41BB9D-B3FA-4918-ABAA-BFA0DA96B323}" destId="{6E2290C5-C243-4ABA-8F35-97EB188A9432}" srcOrd="1" destOrd="0" presId="urn:microsoft.com/office/officeart/2009/3/layout/HorizontalOrganizationChart"/>
    <dgm:cxn modelId="{438E786D-C1EC-4D4A-8986-003DA725BAD4}" type="presParOf" srcId="{DD6F645E-8230-4478-8570-A0B366CE84DA}" destId="{2896DCEB-AEC2-4948-A441-3944BE957AB8}" srcOrd="1" destOrd="0" presId="urn:microsoft.com/office/officeart/2009/3/layout/HorizontalOrganizationChart"/>
    <dgm:cxn modelId="{98EADDCE-2367-4142-A77B-2A3FE5F4E88A}" type="presParOf" srcId="{2896DCEB-AEC2-4948-A441-3944BE957AB8}" destId="{08AB1A88-97EC-4041-959D-84757822D22E}" srcOrd="0" destOrd="0" presId="urn:microsoft.com/office/officeart/2009/3/layout/HorizontalOrganizationChart"/>
    <dgm:cxn modelId="{A7199FB4-8F0E-46B3-8282-55D3E14F9D69}" type="presParOf" srcId="{2896DCEB-AEC2-4948-A441-3944BE957AB8}" destId="{C765C49B-6710-4601-92A3-0030917BB87B}" srcOrd="1" destOrd="0" presId="urn:microsoft.com/office/officeart/2009/3/layout/HorizontalOrganizationChart"/>
    <dgm:cxn modelId="{C6204542-A54F-4DDA-AB7B-B260481FC94E}" type="presParOf" srcId="{C765C49B-6710-4601-92A3-0030917BB87B}" destId="{006DE761-365B-4905-B891-093C45B928E8}" srcOrd="0" destOrd="0" presId="urn:microsoft.com/office/officeart/2009/3/layout/HorizontalOrganizationChart"/>
    <dgm:cxn modelId="{C1B2CECF-8E4E-41AE-A506-89C7C3DDE21D}" type="presParOf" srcId="{006DE761-365B-4905-B891-093C45B928E8}" destId="{C9027AB1-A454-4A80-A642-48BB95F7479F}" srcOrd="0" destOrd="0" presId="urn:microsoft.com/office/officeart/2009/3/layout/HorizontalOrganizationChart"/>
    <dgm:cxn modelId="{D157FA74-2807-4CF5-B6C8-79E514B998B3}" type="presParOf" srcId="{006DE761-365B-4905-B891-093C45B928E8}" destId="{B47DEDD2-6CB3-4BB0-997A-3B1730047D83}" srcOrd="1" destOrd="0" presId="urn:microsoft.com/office/officeart/2009/3/layout/HorizontalOrganizationChart"/>
    <dgm:cxn modelId="{4BE93733-059C-4316-B448-5BEBA0425F50}" type="presParOf" srcId="{C765C49B-6710-4601-92A3-0030917BB87B}" destId="{306FADD7-613A-4EE2-B827-75B710148742}" srcOrd="1" destOrd="0" presId="urn:microsoft.com/office/officeart/2009/3/layout/HorizontalOrganizationChart"/>
    <dgm:cxn modelId="{4122FCF3-CD89-4AA2-97FE-20F17C87EA92}" type="presParOf" srcId="{C765C49B-6710-4601-92A3-0030917BB87B}" destId="{850EFD93-61DE-46D8-831A-296423AF3AFD}" srcOrd="2" destOrd="0" presId="urn:microsoft.com/office/officeart/2009/3/layout/HorizontalOrganizationChart"/>
    <dgm:cxn modelId="{E593D55E-F37B-4CF2-82B1-6E97DA7672F3}" type="presParOf" srcId="{DD6F645E-8230-4478-8570-A0B366CE84DA}" destId="{2E049D71-3F3E-475D-8E79-445AD8136B0A}" srcOrd="2" destOrd="0" presId="urn:microsoft.com/office/officeart/2009/3/layout/HorizontalOrganizationChart"/>
    <dgm:cxn modelId="{BB95B8AE-34F5-4EC2-B309-3A0B53A19953}" type="presParOf" srcId="{5DF1DE1D-17F8-427E-ADFA-75E3942931F8}" destId="{8D89E0C8-79D9-4178-8756-FE43D20ED27D}" srcOrd="2" destOrd="0" presId="urn:microsoft.com/office/officeart/2009/3/layout/Horizontal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56C69-C87B-4AAC-9068-D499A89005D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C542A8-B2D3-4F87-8C94-B1981CFC80DF}">
      <dgm:prSet phldrT="[Text]" custT="1"/>
      <dgm:spPr>
        <a:solidFill>
          <a:srgbClr val="40979D"/>
        </a:solidFill>
      </dgm:spPr>
      <dgm:t>
        <a:bodyPr/>
        <a:lstStyle/>
        <a:p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Ključni kazalniki uspešnosti (KPI)</a:t>
          </a:r>
        </a:p>
        <a:p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Obveznost poročanja podjetij za katere velja NFRD/CSRD</a:t>
          </a:r>
        </a:p>
      </dgm:t>
    </dgm:pt>
    <dgm:pt modelId="{5848EC41-C1C4-4FAA-95AF-B06673182855}" type="parTrans" cxnId="{887E3A8D-BD12-4818-85C5-5F067B121920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B2BB47-0189-46E7-8BDB-A3F6D96D233D}" type="sibTrans" cxnId="{887E3A8D-BD12-4818-85C5-5F067B121920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F880B5-2912-48D0-8E82-FCFCDBAEF3C3}">
      <dgm:prSet phldrT="[Text]" custT="1"/>
      <dgm:spPr>
        <a:solidFill>
          <a:srgbClr val="40979D"/>
        </a:solidFill>
      </dgm:spPr>
      <dgm:t>
        <a:bodyPr/>
        <a:lstStyle/>
        <a:p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Nefinančna podjetja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1B59AB-EE4E-4799-A257-C4F5EECB5F27}" type="parTrans" cxnId="{8AC15FA1-463A-495F-9992-37ECB8284E6B}">
      <dgm:prSet/>
      <dgm:spPr>
        <a:ln>
          <a:solidFill>
            <a:srgbClr val="40979D"/>
          </a:solidFill>
        </a:ln>
      </dgm:spPr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13F5FF-6DC8-433E-AEA1-ABDA8902DB8D}" type="sibTrans" cxnId="{8AC15FA1-463A-495F-9992-37ECB8284E6B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5D1A70-8234-47B7-950B-DF871098A762}">
      <dgm:prSet phldrT="[Text]" custT="1"/>
      <dgm:spPr>
        <a:solidFill>
          <a:srgbClr val="40979D">
            <a:alpha val="60000"/>
          </a:srgbClr>
        </a:solidFill>
      </dgm:spPr>
      <dgm:t>
        <a:bodyPr/>
        <a:lstStyle/>
        <a:p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Kreditne institucije (banke)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3E4CC5-F0F6-409C-A1DC-10BBF8765256}" type="parTrans" cxnId="{42552321-032F-469E-8C04-AF4C7762E24F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122FA9-2D13-40F5-B0D8-26BAD3CCC013}" type="sibTrans" cxnId="{42552321-032F-469E-8C04-AF4C7762E24F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9C5DA1-DBF0-4B7B-9A56-2236DBE8DDFD}">
      <dgm:prSet phldrT="[Text]" custT="1"/>
      <dgm:spPr>
        <a:solidFill>
          <a:srgbClr val="40979D">
            <a:alpha val="60000"/>
          </a:srgbClr>
        </a:solidFill>
      </dgm:spPr>
      <dgm:t>
        <a:bodyPr/>
        <a:lstStyle/>
        <a:p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Ostale finančne institucije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08AE7-DC7C-4DE7-8F62-E738734E451C}" type="parTrans" cxnId="{36A0AA22-1F33-44C9-B295-2DFBAACCE7C2}">
      <dgm:prSet/>
      <dgm:spPr>
        <a:ln>
          <a:solidFill>
            <a:srgbClr val="40979D"/>
          </a:solidFill>
        </a:ln>
      </dgm:spPr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3F84B-E73B-4538-9048-0D1D349C8871}" type="sibTrans" cxnId="{36A0AA22-1F33-44C9-B295-2DFBAACCE7C2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D56D30-C68F-4328-832C-A06EDFDB641B}">
      <dgm:prSet custT="1"/>
      <dgm:spPr>
        <a:solidFill>
          <a:srgbClr val="A8C494"/>
        </a:solidFill>
      </dgm:spPr>
      <dgm:t>
        <a:bodyPr/>
        <a:lstStyle/>
        <a:p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Delež prihodkov, </a:t>
          </a:r>
          <a:r>
            <a:rPr lang="sl-SI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CapEx</a:t>
          </a:r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</a:t>
          </a:r>
          <a:r>
            <a:rPr lang="sl-SI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OpEx</a:t>
          </a:r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skladnih s taksonomijo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CD94F6-493A-464B-A68B-9F52DE8696DA}" type="parTrans" cxnId="{E800AF26-FADB-44D2-AAD1-C9FC3B8C62F4}">
      <dgm:prSet/>
      <dgm:spPr>
        <a:ln>
          <a:solidFill>
            <a:srgbClr val="40979D"/>
          </a:solidFill>
        </a:ln>
      </dgm:spPr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8C47E4-AD0B-4C53-80D9-093D380D86B9}" type="sibTrans" cxnId="{E800AF26-FADB-44D2-AAD1-C9FC3B8C62F4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F4393-EDF0-4DB6-A630-45A9C5EE0BEF}">
      <dgm:prSet custT="1"/>
      <dgm:spPr>
        <a:solidFill>
          <a:srgbClr val="A8C494">
            <a:alpha val="60000"/>
          </a:srgbClr>
        </a:solidFill>
      </dgm:spPr>
      <dgm:t>
        <a:bodyPr/>
        <a:lstStyle/>
        <a:p>
          <a:r>
            <a:rPr lang="en-U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Delež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zelenih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sredstev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(GAR), skladnih s taksonomijo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9C2EB6-4574-445B-B69C-BB03794DE80A}" type="parTrans" cxnId="{315C274B-F5C9-4BC0-9C5E-93CA4686A849}">
      <dgm:prSet/>
      <dgm:spPr>
        <a:ln>
          <a:solidFill>
            <a:srgbClr val="40979D"/>
          </a:solidFill>
        </a:ln>
      </dgm:spPr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D3866F-337A-4A0E-AF34-073EBAB7E116}" type="sibTrans" cxnId="{315C274B-F5C9-4BC0-9C5E-93CA4686A849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47BCD-CD31-4FF2-B98A-C8DE335481B7}">
      <dgm:prSet custT="1"/>
      <dgm:spPr>
        <a:solidFill>
          <a:srgbClr val="A8C494">
            <a:alpha val="60000"/>
          </a:srgbClr>
        </a:solidFill>
      </dgm:spPr>
      <dgm:t>
        <a:bodyPr/>
        <a:lstStyle/>
        <a:p>
          <a:r>
            <a: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Delež naložb oziroma prihodkov, skladnih s taksonomijo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3D4873-AF2B-4B4B-BA3C-78D475E91E9C}" type="parTrans" cxnId="{F508A2F0-F73E-4A50-862F-5D4610F55699}">
      <dgm:prSet/>
      <dgm:spPr>
        <a:ln>
          <a:solidFill>
            <a:srgbClr val="40979D"/>
          </a:solidFill>
        </a:ln>
      </dgm:spPr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FBB07-E532-48CB-9081-AE0FCBFB0656}" type="sibTrans" cxnId="{F508A2F0-F73E-4A50-862F-5D4610F55699}">
      <dgm:prSet/>
      <dgm:spPr/>
      <dgm:t>
        <a:bodyPr/>
        <a:lstStyle/>
        <a:p>
          <a:endParaRPr lang="en-US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E40EF6-C553-46B5-94A9-FC77539B4F94}" type="pres">
      <dgm:prSet presAssocID="{B1656C69-C87B-4AAC-9068-D499A89005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E702DE-11C6-4758-BBF6-35AC689EDD85}" type="pres">
      <dgm:prSet presAssocID="{B8C542A8-B2D3-4F87-8C94-B1981CFC80DF}" presName="hierRoot1" presStyleCnt="0">
        <dgm:presLayoutVars>
          <dgm:hierBranch val="init"/>
        </dgm:presLayoutVars>
      </dgm:prSet>
      <dgm:spPr/>
    </dgm:pt>
    <dgm:pt modelId="{DEA1BBB8-8ED1-4B51-B440-FA6EB86848D1}" type="pres">
      <dgm:prSet presAssocID="{B8C542A8-B2D3-4F87-8C94-B1981CFC80DF}" presName="rootComposite1" presStyleCnt="0"/>
      <dgm:spPr/>
    </dgm:pt>
    <dgm:pt modelId="{BA48C098-9FE9-436D-A939-0ACB1EBF95F3}" type="pres">
      <dgm:prSet presAssocID="{B8C542A8-B2D3-4F87-8C94-B1981CFC80DF}" presName="rootText1" presStyleLbl="node0" presStyleIdx="0" presStyleCnt="1" custScaleX="369193">
        <dgm:presLayoutVars>
          <dgm:chPref val="3"/>
        </dgm:presLayoutVars>
      </dgm:prSet>
      <dgm:spPr>
        <a:prstGeom prst="roundRect">
          <a:avLst/>
        </a:prstGeom>
      </dgm:spPr>
    </dgm:pt>
    <dgm:pt modelId="{8E8106EC-E0F3-4BE8-8C67-D69E2411E1A5}" type="pres">
      <dgm:prSet presAssocID="{B8C542A8-B2D3-4F87-8C94-B1981CFC80DF}" presName="rootConnector1" presStyleLbl="node1" presStyleIdx="0" presStyleCnt="0"/>
      <dgm:spPr/>
    </dgm:pt>
    <dgm:pt modelId="{3A5AAF86-A04F-4035-ACA8-DD7E24565EE0}" type="pres">
      <dgm:prSet presAssocID="{B8C542A8-B2D3-4F87-8C94-B1981CFC80DF}" presName="hierChild2" presStyleCnt="0"/>
      <dgm:spPr/>
    </dgm:pt>
    <dgm:pt modelId="{52D9F710-87ED-4363-8A84-C5D88B0AD8F5}" type="pres">
      <dgm:prSet presAssocID="{8F1B59AB-EE4E-4799-A257-C4F5EECB5F27}" presName="Name37" presStyleLbl="parChTrans1D2" presStyleIdx="0" presStyleCnt="3"/>
      <dgm:spPr/>
    </dgm:pt>
    <dgm:pt modelId="{BBC74944-84D0-4640-A399-1978C94AF9EF}" type="pres">
      <dgm:prSet presAssocID="{15F880B5-2912-48D0-8E82-FCFCDBAEF3C3}" presName="hierRoot2" presStyleCnt="0">
        <dgm:presLayoutVars>
          <dgm:hierBranch/>
        </dgm:presLayoutVars>
      </dgm:prSet>
      <dgm:spPr/>
    </dgm:pt>
    <dgm:pt modelId="{68E25420-3C2D-4B76-B122-F5203C3A8F6A}" type="pres">
      <dgm:prSet presAssocID="{15F880B5-2912-48D0-8E82-FCFCDBAEF3C3}" presName="rootComposite" presStyleCnt="0"/>
      <dgm:spPr/>
    </dgm:pt>
    <dgm:pt modelId="{C1EFCD84-C022-43E2-BF48-6CEFFFC11068}" type="pres">
      <dgm:prSet presAssocID="{15F880B5-2912-48D0-8E82-FCFCDBAEF3C3}" presName="rootText" presStyleLbl="node2" presStyleIdx="0" presStyleCnt="3" custScaleX="163222">
        <dgm:presLayoutVars>
          <dgm:chPref val="3"/>
        </dgm:presLayoutVars>
      </dgm:prSet>
      <dgm:spPr>
        <a:prstGeom prst="roundRect">
          <a:avLst/>
        </a:prstGeom>
      </dgm:spPr>
    </dgm:pt>
    <dgm:pt modelId="{7EF0D533-DDBA-4237-865D-DFDD517B073C}" type="pres">
      <dgm:prSet presAssocID="{15F880B5-2912-48D0-8E82-FCFCDBAEF3C3}" presName="rootConnector" presStyleLbl="node2" presStyleIdx="0" presStyleCnt="3"/>
      <dgm:spPr/>
    </dgm:pt>
    <dgm:pt modelId="{D519C586-31DD-4C13-B941-B5F8F74A253E}" type="pres">
      <dgm:prSet presAssocID="{15F880B5-2912-48D0-8E82-FCFCDBAEF3C3}" presName="hierChild4" presStyleCnt="0"/>
      <dgm:spPr/>
    </dgm:pt>
    <dgm:pt modelId="{4A763F58-9A88-4AEE-B726-7DB716795914}" type="pres">
      <dgm:prSet presAssocID="{D2CD94F6-493A-464B-A68B-9F52DE8696DA}" presName="Name35" presStyleLbl="parChTrans1D3" presStyleIdx="0" presStyleCnt="3"/>
      <dgm:spPr/>
    </dgm:pt>
    <dgm:pt modelId="{E4983621-9004-493B-8618-8E8B73C2C33A}" type="pres">
      <dgm:prSet presAssocID="{F8D56D30-C68F-4328-832C-A06EDFDB641B}" presName="hierRoot2" presStyleCnt="0">
        <dgm:presLayoutVars>
          <dgm:hierBranch val="l"/>
        </dgm:presLayoutVars>
      </dgm:prSet>
      <dgm:spPr/>
    </dgm:pt>
    <dgm:pt modelId="{0B490208-7B68-4CDC-8A08-02C0BFE9A2E8}" type="pres">
      <dgm:prSet presAssocID="{F8D56D30-C68F-4328-832C-A06EDFDB641B}" presName="rootComposite" presStyleCnt="0"/>
      <dgm:spPr/>
    </dgm:pt>
    <dgm:pt modelId="{5A936441-438D-48BF-8D99-E21F8904446F}" type="pres">
      <dgm:prSet presAssocID="{F8D56D30-C68F-4328-832C-A06EDFDB641B}" presName="rootText" presStyleLbl="node3" presStyleIdx="0" presStyleCnt="3" custScaleX="163222">
        <dgm:presLayoutVars>
          <dgm:chPref val="3"/>
        </dgm:presLayoutVars>
      </dgm:prSet>
      <dgm:spPr>
        <a:prstGeom prst="roundRect">
          <a:avLst/>
        </a:prstGeom>
      </dgm:spPr>
    </dgm:pt>
    <dgm:pt modelId="{32634BF0-EAA7-4CF8-85EC-CAFF08A4C32B}" type="pres">
      <dgm:prSet presAssocID="{F8D56D30-C68F-4328-832C-A06EDFDB641B}" presName="rootConnector" presStyleLbl="node3" presStyleIdx="0" presStyleCnt="3"/>
      <dgm:spPr/>
    </dgm:pt>
    <dgm:pt modelId="{854204EB-11C6-48E8-8FE0-21D765D31DAA}" type="pres">
      <dgm:prSet presAssocID="{F8D56D30-C68F-4328-832C-A06EDFDB641B}" presName="hierChild4" presStyleCnt="0"/>
      <dgm:spPr/>
    </dgm:pt>
    <dgm:pt modelId="{E44DB578-D3B3-4371-A4E8-0C3BE78D6C37}" type="pres">
      <dgm:prSet presAssocID="{F8D56D30-C68F-4328-832C-A06EDFDB641B}" presName="hierChild5" presStyleCnt="0"/>
      <dgm:spPr/>
    </dgm:pt>
    <dgm:pt modelId="{8DD94825-11E1-4154-B94C-4CD83D26DCF8}" type="pres">
      <dgm:prSet presAssocID="{15F880B5-2912-48D0-8E82-FCFCDBAEF3C3}" presName="hierChild5" presStyleCnt="0"/>
      <dgm:spPr/>
    </dgm:pt>
    <dgm:pt modelId="{F402B3C1-2E34-43D4-A164-CD4395447D7D}" type="pres">
      <dgm:prSet presAssocID="{543E4CC5-F0F6-409C-A1DC-10BBF8765256}" presName="Name37" presStyleLbl="parChTrans1D2" presStyleIdx="1" presStyleCnt="3"/>
      <dgm:spPr/>
    </dgm:pt>
    <dgm:pt modelId="{BFA3F5BE-04A2-4D3B-A2CB-E1D6D6BDC782}" type="pres">
      <dgm:prSet presAssocID="{D55D1A70-8234-47B7-950B-DF871098A762}" presName="hierRoot2" presStyleCnt="0">
        <dgm:presLayoutVars>
          <dgm:hierBranch/>
        </dgm:presLayoutVars>
      </dgm:prSet>
      <dgm:spPr/>
    </dgm:pt>
    <dgm:pt modelId="{A1EFEC7F-3D35-4112-961A-96FDA7A32C25}" type="pres">
      <dgm:prSet presAssocID="{D55D1A70-8234-47B7-950B-DF871098A762}" presName="rootComposite" presStyleCnt="0"/>
      <dgm:spPr/>
    </dgm:pt>
    <dgm:pt modelId="{DE77307C-AFD0-4126-9CF6-E13213C5C03F}" type="pres">
      <dgm:prSet presAssocID="{D55D1A70-8234-47B7-950B-DF871098A762}" presName="rootText" presStyleLbl="node2" presStyleIdx="1" presStyleCnt="3" custScaleX="163222">
        <dgm:presLayoutVars>
          <dgm:chPref val="3"/>
        </dgm:presLayoutVars>
      </dgm:prSet>
      <dgm:spPr>
        <a:prstGeom prst="roundRect">
          <a:avLst/>
        </a:prstGeom>
      </dgm:spPr>
    </dgm:pt>
    <dgm:pt modelId="{1F87EE41-B731-470D-88B5-10E99C36E0ED}" type="pres">
      <dgm:prSet presAssocID="{D55D1A70-8234-47B7-950B-DF871098A762}" presName="rootConnector" presStyleLbl="node2" presStyleIdx="1" presStyleCnt="3"/>
      <dgm:spPr/>
    </dgm:pt>
    <dgm:pt modelId="{16D8CBF1-DA29-4339-913C-A0DFAF8ABCAC}" type="pres">
      <dgm:prSet presAssocID="{D55D1A70-8234-47B7-950B-DF871098A762}" presName="hierChild4" presStyleCnt="0"/>
      <dgm:spPr/>
    </dgm:pt>
    <dgm:pt modelId="{BF51B29F-140A-4D06-8A3C-AD06AC27F73B}" type="pres">
      <dgm:prSet presAssocID="{F89C2EB6-4574-445B-B69C-BB03794DE80A}" presName="Name35" presStyleLbl="parChTrans1D3" presStyleIdx="1" presStyleCnt="3"/>
      <dgm:spPr/>
    </dgm:pt>
    <dgm:pt modelId="{C289D243-B82D-4463-8DE0-DC2246A31EB3}" type="pres">
      <dgm:prSet presAssocID="{843F4393-EDF0-4DB6-A630-45A9C5EE0BEF}" presName="hierRoot2" presStyleCnt="0">
        <dgm:presLayoutVars>
          <dgm:hierBranch val="init"/>
        </dgm:presLayoutVars>
      </dgm:prSet>
      <dgm:spPr/>
    </dgm:pt>
    <dgm:pt modelId="{A1A814EA-AD55-4AE2-B8A2-C8717F19AC34}" type="pres">
      <dgm:prSet presAssocID="{843F4393-EDF0-4DB6-A630-45A9C5EE0BEF}" presName="rootComposite" presStyleCnt="0"/>
      <dgm:spPr/>
    </dgm:pt>
    <dgm:pt modelId="{99741DE3-2CB7-4053-8767-8E7803F909C4}" type="pres">
      <dgm:prSet presAssocID="{843F4393-EDF0-4DB6-A630-45A9C5EE0BEF}" presName="rootText" presStyleLbl="node3" presStyleIdx="1" presStyleCnt="3" custScaleX="163222">
        <dgm:presLayoutVars>
          <dgm:chPref val="3"/>
        </dgm:presLayoutVars>
      </dgm:prSet>
      <dgm:spPr>
        <a:prstGeom prst="roundRect">
          <a:avLst/>
        </a:prstGeom>
      </dgm:spPr>
    </dgm:pt>
    <dgm:pt modelId="{D0FE0DCC-B2F7-43B2-9648-D1523F751E0A}" type="pres">
      <dgm:prSet presAssocID="{843F4393-EDF0-4DB6-A630-45A9C5EE0BEF}" presName="rootConnector" presStyleLbl="node3" presStyleIdx="1" presStyleCnt="3"/>
      <dgm:spPr/>
    </dgm:pt>
    <dgm:pt modelId="{3319CBB2-D9A1-4260-9353-5D2C56748C34}" type="pres">
      <dgm:prSet presAssocID="{843F4393-EDF0-4DB6-A630-45A9C5EE0BEF}" presName="hierChild4" presStyleCnt="0"/>
      <dgm:spPr/>
    </dgm:pt>
    <dgm:pt modelId="{953D23D3-4A8D-4D39-BB80-19986163A9A8}" type="pres">
      <dgm:prSet presAssocID="{843F4393-EDF0-4DB6-A630-45A9C5EE0BEF}" presName="hierChild5" presStyleCnt="0"/>
      <dgm:spPr/>
    </dgm:pt>
    <dgm:pt modelId="{9456E61B-B3E2-4E75-B77E-8EB588E2F99D}" type="pres">
      <dgm:prSet presAssocID="{D55D1A70-8234-47B7-950B-DF871098A762}" presName="hierChild5" presStyleCnt="0"/>
      <dgm:spPr/>
    </dgm:pt>
    <dgm:pt modelId="{01FF9173-6490-4002-A8CB-0A2AA31627FA}" type="pres">
      <dgm:prSet presAssocID="{AE908AE7-DC7C-4DE7-8F62-E738734E451C}" presName="Name37" presStyleLbl="parChTrans1D2" presStyleIdx="2" presStyleCnt="3"/>
      <dgm:spPr/>
    </dgm:pt>
    <dgm:pt modelId="{691A8D63-8828-47CB-888D-F4432258F6DA}" type="pres">
      <dgm:prSet presAssocID="{A49C5DA1-DBF0-4B7B-9A56-2236DBE8DDFD}" presName="hierRoot2" presStyleCnt="0">
        <dgm:presLayoutVars>
          <dgm:hierBranch/>
        </dgm:presLayoutVars>
      </dgm:prSet>
      <dgm:spPr/>
    </dgm:pt>
    <dgm:pt modelId="{1E4D4514-29B2-4A4F-9886-191F70098390}" type="pres">
      <dgm:prSet presAssocID="{A49C5DA1-DBF0-4B7B-9A56-2236DBE8DDFD}" presName="rootComposite" presStyleCnt="0"/>
      <dgm:spPr/>
    </dgm:pt>
    <dgm:pt modelId="{3B9332EE-4AD3-4221-B916-6B09972E4390}" type="pres">
      <dgm:prSet presAssocID="{A49C5DA1-DBF0-4B7B-9A56-2236DBE8DDFD}" presName="rootText" presStyleLbl="node2" presStyleIdx="2" presStyleCnt="3" custScaleX="163222">
        <dgm:presLayoutVars>
          <dgm:chPref val="3"/>
        </dgm:presLayoutVars>
      </dgm:prSet>
      <dgm:spPr>
        <a:prstGeom prst="roundRect">
          <a:avLst/>
        </a:prstGeom>
      </dgm:spPr>
    </dgm:pt>
    <dgm:pt modelId="{5CFC3340-8059-440B-A727-1EB8A91134A0}" type="pres">
      <dgm:prSet presAssocID="{A49C5DA1-DBF0-4B7B-9A56-2236DBE8DDFD}" presName="rootConnector" presStyleLbl="node2" presStyleIdx="2" presStyleCnt="3"/>
      <dgm:spPr/>
    </dgm:pt>
    <dgm:pt modelId="{CD565DD2-F298-4E37-98F2-40F2BE713B19}" type="pres">
      <dgm:prSet presAssocID="{A49C5DA1-DBF0-4B7B-9A56-2236DBE8DDFD}" presName="hierChild4" presStyleCnt="0"/>
      <dgm:spPr/>
    </dgm:pt>
    <dgm:pt modelId="{50FD990E-7D7C-4945-A476-3A4BDA9C4776}" type="pres">
      <dgm:prSet presAssocID="{613D4873-AF2B-4B4B-BA3C-78D475E91E9C}" presName="Name35" presStyleLbl="parChTrans1D3" presStyleIdx="2" presStyleCnt="3"/>
      <dgm:spPr/>
    </dgm:pt>
    <dgm:pt modelId="{733F0AE5-808B-43EB-91EE-DBD4369593BD}" type="pres">
      <dgm:prSet presAssocID="{4DC47BCD-CD31-4FF2-B98A-C8DE335481B7}" presName="hierRoot2" presStyleCnt="0">
        <dgm:presLayoutVars>
          <dgm:hierBranch val="init"/>
        </dgm:presLayoutVars>
      </dgm:prSet>
      <dgm:spPr/>
    </dgm:pt>
    <dgm:pt modelId="{1327D77D-9CB7-4FA9-8FF4-5B4A52759367}" type="pres">
      <dgm:prSet presAssocID="{4DC47BCD-CD31-4FF2-B98A-C8DE335481B7}" presName="rootComposite" presStyleCnt="0"/>
      <dgm:spPr/>
    </dgm:pt>
    <dgm:pt modelId="{E0440742-1EAA-4469-B452-4C51DE3BB3FC}" type="pres">
      <dgm:prSet presAssocID="{4DC47BCD-CD31-4FF2-B98A-C8DE335481B7}" presName="rootText" presStyleLbl="node3" presStyleIdx="2" presStyleCnt="3" custScaleX="163222">
        <dgm:presLayoutVars>
          <dgm:chPref val="3"/>
        </dgm:presLayoutVars>
      </dgm:prSet>
      <dgm:spPr>
        <a:prstGeom prst="roundRect">
          <a:avLst/>
        </a:prstGeom>
      </dgm:spPr>
    </dgm:pt>
    <dgm:pt modelId="{EF210878-0380-4D25-946D-75B76D41A0C3}" type="pres">
      <dgm:prSet presAssocID="{4DC47BCD-CD31-4FF2-B98A-C8DE335481B7}" presName="rootConnector" presStyleLbl="node3" presStyleIdx="2" presStyleCnt="3"/>
      <dgm:spPr/>
    </dgm:pt>
    <dgm:pt modelId="{D6A0E058-E413-40B5-BFE8-4FB3413EE0E2}" type="pres">
      <dgm:prSet presAssocID="{4DC47BCD-CD31-4FF2-B98A-C8DE335481B7}" presName="hierChild4" presStyleCnt="0"/>
      <dgm:spPr/>
    </dgm:pt>
    <dgm:pt modelId="{4D698196-A056-4FB1-851D-39DA0CC7F359}" type="pres">
      <dgm:prSet presAssocID="{4DC47BCD-CD31-4FF2-B98A-C8DE335481B7}" presName="hierChild5" presStyleCnt="0"/>
      <dgm:spPr/>
    </dgm:pt>
    <dgm:pt modelId="{C8379C8B-9B4B-4FB3-B8CE-A469C6385DB5}" type="pres">
      <dgm:prSet presAssocID="{A49C5DA1-DBF0-4B7B-9A56-2236DBE8DDFD}" presName="hierChild5" presStyleCnt="0"/>
      <dgm:spPr/>
    </dgm:pt>
    <dgm:pt modelId="{FF17D49A-4056-4FCA-9B34-F943BCB03A19}" type="pres">
      <dgm:prSet presAssocID="{B8C542A8-B2D3-4F87-8C94-B1981CFC80DF}" presName="hierChild3" presStyleCnt="0"/>
      <dgm:spPr/>
    </dgm:pt>
  </dgm:ptLst>
  <dgm:cxnLst>
    <dgm:cxn modelId="{E40CBF07-9EB2-40D7-9431-3202F8941FE8}" type="presOf" srcId="{B8C542A8-B2D3-4F87-8C94-B1981CFC80DF}" destId="{8E8106EC-E0F3-4BE8-8C67-D69E2411E1A5}" srcOrd="1" destOrd="0" presId="urn:microsoft.com/office/officeart/2005/8/layout/orgChart1"/>
    <dgm:cxn modelId="{9E048B11-E95F-41C1-85F1-FB715FDD0E7D}" type="presOf" srcId="{8F1B59AB-EE4E-4799-A257-C4F5EECB5F27}" destId="{52D9F710-87ED-4363-8A84-C5D88B0AD8F5}" srcOrd="0" destOrd="0" presId="urn:microsoft.com/office/officeart/2005/8/layout/orgChart1"/>
    <dgm:cxn modelId="{42552321-032F-469E-8C04-AF4C7762E24F}" srcId="{B8C542A8-B2D3-4F87-8C94-B1981CFC80DF}" destId="{D55D1A70-8234-47B7-950B-DF871098A762}" srcOrd="1" destOrd="0" parTransId="{543E4CC5-F0F6-409C-A1DC-10BBF8765256}" sibTransId="{B8122FA9-2D13-40F5-B0D8-26BAD3CCC013}"/>
    <dgm:cxn modelId="{36A0AA22-1F33-44C9-B295-2DFBAACCE7C2}" srcId="{B8C542A8-B2D3-4F87-8C94-B1981CFC80DF}" destId="{A49C5DA1-DBF0-4B7B-9A56-2236DBE8DDFD}" srcOrd="2" destOrd="0" parTransId="{AE908AE7-DC7C-4DE7-8F62-E738734E451C}" sibTransId="{CA23F84B-E73B-4538-9048-0D1D349C8871}"/>
    <dgm:cxn modelId="{34BBA626-0F56-4D5F-91B0-8037C542C445}" type="presOf" srcId="{D55D1A70-8234-47B7-950B-DF871098A762}" destId="{DE77307C-AFD0-4126-9CF6-E13213C5C03F}" srcOrd="0" destOrd="0" presId="urn:microsoft.com/office/officeart/2005/8/layout/orgChart1"/>
    <dgm:cxn modelId="{E800AF26-FADB-44D2-AAD1-C9FC3B8C62F4}" srcId="{15F880B5-2912-48D0-8E82-FCFCDBAEF3C3}" destId="{F8D56D30-C68F-4328-832C-A06EDFDB641B}" srcOrd="0" destOrd="0" parTransId="{D2CD94F6-493A-464B-A68B-9F52DE8696DA}" sibTransId="{678C47E4-AD0B-4C53-80D9-093D380D86B9}"/>
    <dgm:cxn modelId="{CD948D5F-B7E8-4E9F-9696-F786096D8A7F}" type="presOf" srcId="{D55D1A70-8234-47B7-950B-DF871098A762}" destId="{1F87EE41-B731-470D-88B5-10E99C36E0ED}" srcOrd="1" destOrd="0" presId="urn:microsoft.com/office/officeart/2005/8/layout/orgChart1"/>
    <dgm:cxn modelId="{4BCB6568-2178-43EA-AFE9-D46371134C29}" type="presOf" srcId="{15F880B5-2912-48D0-8E82-FCFCDBAEF3C3}" destId="{C1EFCD84-C022-43E2-BF48-6CEFFFC11068}" srcOrd="0" destOrd="0" presId="urn:microsoft.com/office/officeart/2005/8/layout/orgChart1"/>
    <dgm:cxn modelId="{315C274B-F5C9-4BC0-9C5E-93CA4686A849}" srcId="{D55D1A70-8234-47B7-950B-DF871098A762}" destId="{843F4393-EDF0-4DB6-A630-45A9C5EE0BEF}" srcOrd="0" destOrd="0" parTransId="{F89C2EB6-4574-445B-B69C-BB03794DE80A}" sibTransId="{B4D3866F-337A-4A0E-AF34-073EBAB7E116}"/>
    <dgm:cxn modelId="{A1C51854-F1B6-46C9-BD4D-5FE2519E4E33}" type="presOf" srcId="{843F4393-EDF0-4DB6-A630-45A9C5EE0BEF}" destId="{99741DE3-2CB7-4053-8767-8E7803F909C4}" srcOrd="0" destOrd="0" presId="urn:microsoft.com/office/officeart/2005/8/layout/orgChart1"/>
    <dgm:cxn modelId="{3932B054-7FF2-4349-A0C4-88A83A7059AB}" type="presOf" srcId="{4DC47BCD-CD31-4FF2-B98A-C8DE335481B7}" destId="{E0440742-1EAA-4469-B452-4C51DE3BB3FC}" srcOrd="0" destOrd="0" presId="urn:microsoft.com/office/officeart/2005/8/layout/orgChart1"/>
    <dgm:cxn modelId="{887E3A8D-BD12-4818-85C5-5F067B121920}" srcId="{B1656C69-C87B-4AAC-9068-D499A89005DE}" destId="{B8C542A8-B2D3-4F87-8C94-B1981CFC80DF}" srcOrd="0" destOrd="0" parTransId="{5848EC41-C1C4-4FAA-95AF-B06673182855}" sibTransId="{CAB2BB47-0189-46E7-8BDB-A3F6D96D233D}"/>
    <dgm:cxn modelId="{E10A9E94-C3B1-4BBA-9117-B5391EABF8DA}" type="presOf" srcId="{F8D56D30-C68F-4328-832C-A06EDFDB641B}" destId="{32634BF0-EAA7-4CF8-85EC-CAFF08A4C32B}" srcOrd="1" destOrd="0" presId="urn:microsoft.com/office/officeart/2005/8/layout/orgChart1"/>
    <dgm:cxn modelId="{87CF5A95-94A3-4161-9BC8-52057A76DE5D}" type="presOf" srcId="{613D4873-AF2B-4B4B-BA3C-78D475E91E9C}" destId="{50FD990E-7D7C-4945-A476-3A4BDA9C4776}" srcOrd="0" destOrd="0" presId="urn:microsoft.com/office/officeart/2005/8/layout/orgChart1"/>
    <dgm:cxn modelId="{8AC15FA1-463A-495F-9992-37ECB8284E6B}" srcId="{B8C542A8-B2D3-4F87-8C94-B1981CFC80DF}" destId="{15F880B5-2912-48D0-8E82-FCFCDBAEF3C3}" srcOrd="0" destOrd="0" parTransId="{8F1B59AB-EE4E-4799-A257-C4F5EECB5F27}" sibTransId="{7013F5FF-6DC8-433E-AEA1-ABDA8902DB8D}"/>
    <dgm:cxn modelId="{4BAB74AB-AF10-4761-BA15-3267129A8F1A}" type="presOf" srcId="{AE908AE7-DC7C-4DE7-8F62-E738734E451C}" destId="{01FF9173-6490-4002-A8CB-0A2AA31627FA}" srcOrd="0" destOrd="0" presId="urn:microsoft.com/office/officeart/2005/8/layout/orgChart1"/>
    <dgm:cxn modelId="{4EEF23AD-4170-48CB-AD14-CB02316D6DA9}" type="presOf" srcId="{A49C5DA1-DBF0-4B7B-9A56-2236DBE8DDFD}" destId="{5CFC3340-8059-440B-A727-1EB8A91134A0}" srcOrd="1" destOrd="0" presId="urn:microsoft.com/office/officeart/2005/8/layout/orgChart1"/>
    <dgm:cxn modelId="{5A7070B2-C0E0-47D2-82C9-7CDD15CD292D}" type="presOf" srcId="{B8C542A8-B2D3-4F87-8C94-B1981CFC80DF}" destId="{BA48C098-9FE9-436D-A939-0ACB1EBF95F3}" srcOrd="0" destOrd="0" presId="urn:microsoft.com/office/officeart/2005/8/layout/orgChart1"/>
    <dgm:cxn modelId="{DCC90EBF-0469-48D0-84B4-700E4F6A8C2C}" type="presOf" srcId="{A49C5DA1-DBF0-4B7B-9A56-2236DBE8DDFD}" destId="{3B9332EE-4AD3-4221-B916-6B09972E4390}" srcOrd="0" destOrd="0" presId="urn:microsoft.com/office/officeart/2005/8/layout/orgChart1"/>
    <dgm:cxn modelId="{9F13FCC2-0E46-4DA3-AABE-1A1437227C72}" type="presOf" srcId="{F89C2EB6-4574-445B-B69C-BB03794DE80A}" destId="{BF51B29F-140A-4D06-8A3C-AD06AC27F73B}" srcOrd="0" destOrd="0" presId="urn:microsoft.com/office/officeart/2005/8/layout/orgChart1"/>
    <dgm:cxn modelId="{5F5B9AC6-8A42-4F7C-B0E8-E14DA194E8AB}" type="presOf" srcId="{843F4393-EDF0-4DB6-A630-45A9C5EE0BEF}" destId="{D0FE0DCC-B2F7-43B2-9648-D1523F751E0A}" srcOrd="1" destOrd="0" presId="urn:microsoft.com/office/officeart/2005/8/layout/orgChart1"/>
    <dgm:cxn modelId="{79A8E9CA-DDD4-4E63-A30C-941AE7AB9389}" type="presOf" srcId="{15F880B5-2912-48D0-8E82-FCFCDBAEF3C3}" destId="{7EF0D533-DDBA-4237-865D-DFDD517B073C}" srcOrd="1" destOrd="0" presId="urn:microsoft.com/office/officeart/2005/8/layout/orgChart1"/>
    <dgm:cxn modelId="{8CACEDD5-FD0C-4EB0-9947-998BE7A1A5FD}" type="presOf" srcId="{4DC47BCD-CD31-4FF2-B98A-C8DE335481B7}" destId="{EF210878-0380-4D25-946D-75B76D41A0C3}" srcOrd="1" destOrd="0" presId="urn:microsoft.com/office/officeart/2005/8/layout/orgChart1"/>
    <dgm:cxn modelId="{B8756FE0-9541-48A3-93F4-B837919331D8}" type="presOf" srcId="{543E4CC5-F0F6-409C-A1DC-10BBF8765256}" destId="{F402B3C1-2E34-43D4-A164-CD4395447D7D}" srcOrd="0" destOrd="0" presId="urn:microsoft.com/office/officeart/2005/8/layout/orgChart1"/>
    <dgm:cxn modelId="{548F47E8-9D5A-4D3C-9BB8-44D6A5145DB7}" type="presOf" srcId="{D2CD94F6-493A-464B-A68B-9F52DE8696DA}" destId="{4A763F58-9A88-4AEE-B726-7DB716795914}" srcOrd="0" destOrd="0" presId="urn:microsoft.com/office/officeart/2005/8/layout/orgChart1"/>
    <dgm:cxn modelId="{8A825BEB-CF18-4021-A08C-305062079B4E}" type="presOf" srcId="{B1656C69-C87B-4AAC-9068-D499A89005DE}" destId="{B0E40EF6-C553-46B5-94A9-FC77539B4F94}" srcOrd="0" destOrd="0" presId="urn:microsoft.com/office/officeart/2005/8/layout/orgChart1"/>
    <dgm:cxn modelId="{F508A2F0-F73E-4A50-862F-5D4610F55699}" srcId="{A49C5DA1-DBF0-4B7B-9A56-2236DBE8DDFD}" destId="{4DC47BCD-CD31-4FF2-B98A-C8DE335481B7}" srcOrd="0" destOrd="0" parTransId="{613D4873-AF2B-4B4B-BA3C-78D475E91E9C}" sibTransId="{DD6FBB07-E532-48CB-9081-AE0FCBFB0656}"/>
    <dgm:cxn modelId="{22D64FF3-32B3-4837-9256-CAE28F569CCF}" type="presOf" srcId="{F8D56D30-C68F-4328-832C-A06EDFDB641B}" destId="{5A936441-438D-48BF-8D99-E21F8904446F}" srcOrd="0" destOrd="0" presId="urn:microsoft.com/office/officeart/2005/8/layout/orgChart1"/>
    <dgm:cxn modelId="{2B7BE8DD-6F4A-440C-BB33-992111A74FF3}" type="presParOf" srcId="{B0E40EF6-C553-46B5-94A9-FC77539B4F94}" destId="{8AE702DE-11C6-4758-BBF6-35AC689EDD85}" srcOrd="0" destOrd="0" presId="urn:microsoft.com/office/officeart/2005/8/layout/orgChart1"/>
    <dgm:cxn modelId="{F8C4584C-F62F-41DB-BDB6-3B4765335E04}" type="presParOf" srcId="{8AE702DE-11C6-4758-BBF6-35AC689EDD85}" destId="{DEA1BBB8-8ED1-4B51-B440-FA6EB86848D1}" srcOrd="0" destOrd="0" presId="urn:microsoft.com/office/officeart/2005/8/layout/orgChart1"/>
    <dgm:cxn modelId="{000A69FA-4135-407A-BA5D-751B981920E7}" type="presParOf" srcId="{DEA1BBB8-8ED1-4B51-B440-FA6EB86848D1}" destId="{BA48C098-9FE9-436D-A939-0ACB1EBF95F3}" srcOrd="0" destOrd="0" presId="urn:microsoft.com/office/officeart/2005/8/layout/orgChart1"/>
    <dgm:cxn modelId="{741FDFA5-5D1D-413D-B441-0D6C1FDC924B}" type="presParOf" srcId="{DEA1BBB8-8ED1-4B51-B440-FA6EB86848D1}" destId="{8E8106EC-E0F3-4BE8-8C67-D69E2411E1A5}" srcOrd="1" destOrd="0" presId="urn:microsoft.com/office/officeart/2005/8/layout/orgChart1"/>
    <dgm:cxn modelId="{D08F0B4D-432B-4CC5-8C2D-DBD891FF47A6}" type="presParOf" srcId="{8AE702DE-11C6-4758-BBF6-35AC689EDD85}" destId="{3A5AAF86-A04F-4035-ACA8-DD7E24565EE0}" srcOrd="1" destOrd="0" presId="urn:microsoft.com/office/officeart/2005/8/layout/orgChart1"/>
    <dgm:cxn modelId="{068354A6-8870-44BB-9C1E-A2DF99F60E9E}" type="presParOf" srcId="{3A5AAF86-A04F-4035-ACA8-DD7E24565EE0}" destId="{52D9F710-87ED-4363-8A84-C5D88B0AD8F5}" srcOrd="0" destOrd="0" presId="urn:microsoft.com/office/officeart/2005/8/layout/orgChart1"/>
    <dgm:cxn modelId="{E0E715BB-7CC5-4AEC-9DD2-FFF1BF9BD960}" type="presParOf" srcId="{3A5AAF86-A04F-4035-ACA8-DD7E24565EE0}" destId="{BBC74944-84D0-4640-A399-1978C94AF9EF}" srcOrd="1" destOrd="0" presId="urn:microsoft.com/office/officeart/2005/8/layout/orgChart1"/>
    <dgm:cxn modelId="{A5FA64C4-EDCD-4DE7-B9E4-047185108B9F}" type="presParOf" srcId="{BBC74944-84D0-4640-A399-1978C94AF9EF}" destId="{68E25420-3C2D-4B76-B122-F5203C3A8F6A}" srcOrd="0" destOrd="0" presId="urn:microsoft.com/office/officeart/2005/8/layout/orgChart1"/>
    <dgm:cxn modelId="{0850B8FC-AC4E-4B32-81DF-E36BAA368189}" type="presParOf" srcId="{68E25420-3C2D-4B76-B122-F5203C3A8F6A}" destId="{C1EFCD84-C022-43E2-BF48-6CEFFFC11068}" srcOrd="0" destOrd="0" presId="urn:microsoft.com/office/officeart/2005/8/layout/orgChart1"/>
    <dgm:cxn modelId="{CED14C1D-9297-470C-9AD9-71DCDA4C9057}" type="presParOf" srcId="{68E25420-3C2D-4B76-B122-F5203C3A8F6A}" destId="{7EF0D533-DDBA-4237-865D-DFDD517B073C}" srcOrd="1" destOrd="0" presId="urn:microsoft.com/office/officeart/2005/8/layout/orgChart1"/>
    <dgm:cxn modelId="{6163A939-0F88-4916-A5BA-7960442E1AF5}" type="presParOf" srcId="{BBC74944-84D0-4640-A399-1978C94AF9EF}" destId="{D519C586-31DD-4C13-B941-B5F8F74A253E}" srcOrd="1" destOrd="0" presId="urn:microsoft.com/office/officeart/2005/8/layout/orgChart1"/>
    <dgm:cxn modelId="{FDCC6F5B-0A87-4CDB-9EB9-212A56624E8C}" type="presParOf" srcId="{D519C586-31DD-4C13-B941-B5F8F74A253E}" destId="{4A763F58-9A88-4AEE-B726-7DB716795914}" srcOrd="0" destOrd="0" presId="urn:microsoft.com/office/officeart/2005/8/layout/orgChart1"/>
    <dgm:cxn modelId="{3E516CA5-D71A-4534-8140-1E570424158E}" type="presParOf" srcId="{D519C586-31DD-4C13-B941-B5F8F74A253E}" destId="{E4983621-9004-493B-8618-8E8B73C2C33A}" srcOrd="1" destOrd="0" presId="urn:microsoft.com/office/officeart/2005/8/layout/orgChart1"/>
    <dgm:cxn modelId="{21A1DCF7-BC58-4DB1-8FB5-EA66BD0E9C23}" type="presParOf" srcId="{E4983621-9004-493B-8618-8E8B73C2C33A}" destId="{0B490208-7B68-4CDC-8A08-02C0BFE9A2E8}" srcOrd="0" destOrd="0" presId="urn:microsoft.com/office/officeart/2005/8/layout/orgChart1"/>
    <dgm:cxn modelId="{0F0C190C-F97E-4F9F-B052-F5166FC250F1}" type="presParOf" srcId="{0B490208-7B68-4CDC-8A08-02C0BFE9A2E8}" destId="{5A936441-438D-48BF-8D99-E21F8904446F}" srcOrd="0" destOrd="0" presId="urn:microsoft.com/office/officeart/2005/8/layout/orgChart1"/>
    <dgm:cxn modelId="{D15E6B98-A998-4C23-8EED-8DB43C949B88}" type="presParOf" srcId="{0B490208-7B68-4CDC-8A08-02C0BFE9A2E8}" destId="{32634BF0-EAA7-4CF8-85EC-CAFF08A4C32B}" srcOrd="1" destOrd="0" presId="urn:microsoft.com/office/officeart/2005/8/layout/orgChart1"/>
    <dgm:cxn modelId="{3A66F509-86D9-4334-9F41-9772C0102E56}" type="presParOf" srcId="{E4983621-9004-493B-8618-8E8B73C2C33A}" destId="{854204EB-11C6-48E8-8FE0-21D765D31DAA}" srcOrd="1" destOrd="0" presId="urn:microsoft.com/office/officeart/2005/8/layout/orgChart1"/>
    <dgm:cxn modelId="{A73546F5-BF0C-4BE0-9ACB-C0C3D22C1DA7}" type="presParOf" srcId="{E4983621-9004-493B-8618-8E8B73C2C33A}" destId="{E44DB578-D3B3-4371-A4E8-0C3BE78D6C37}" srcOrd="2" destOrd="0" presId="urn:microsoft.com/office/officeart/2005/8/layout/orgChart1"/>
    <dgm:cxn modelId="{80277BA5-C177-48A7-B029-8D699ECA3A55}" type="presParOf" srcId="{BBC74944-84D0-4640-A399-1978C94AF9EF}" destId="{8DD94825-11E1-4154-B94C-4CD83D26DCF8}" srcOrd="2" destOrd="0" presId="urn:microsoft.com/office/officeart/2005/8/layout/orgChart1"/>
    <dgm:cxn modelId="{45C57E67-E024-4B34-97FD-8A9C0DE6D336}" type="presParOf" srcId="{3A5AAF86-A04F-4035-ACA8-DD7E24565EE0}" destId="{F402B3C1-2E34-43D4-A164-CD4395447D7D}" srcOrd="2" destOrd="0" presId="urn:microsoft.com/office/officeart/2005/8/layout/orgChart1"/>
    <dgm:cxn modelId="{2F932880-1FC5-4C5F-B80C-FAA5141683FB}" type="presParOf" srcId="{3A5AAF86-A04F-4035-ACA8-DD7E24565EE0}" destId="{BFA3F5BE-04A2-4D3B-A2CB-E1D6D6BDC782}" srcOrd="3" destOrd="0" presId="urn:microsoft.com/office/officeart/2005/8/layout/orgChart1"/>
    <dgm:cxn modelId="{BC5D1E5E-B17F-4A39-9FFC-B7E5C819E822}" type="presParOf" srcId="{BFA3F5BE-04A2-4D3B-A2CB-E1D6D6BDC782}" destId="{A1EFEC7F-3D35-4112-961A-96FDA7A32C25}" srcOrd="0" destOrd="0" presId="urn:microsoft.com/office/officeart/2005/8/layout/orgChart1"/>
    <dgm:cxn modelId="{B9581F21-0660-4ECD-A6E4-5ED3500A10FA}" type="presParOf" srcId="{A1EFEC7F-3D35-4112-961A-96FDA7A32C25}" destId="{DE77307C-AFD0-4126-9CF6-E13213C5C03F}" srcOrd="0" destOrd="0" presId="urn:microsoft.com/office/officeart/2005/8/layout/orgChart1"/>
    <dgm:cxn modelId="{8DD1AFBB-9923-4A45-AAAA-EA2C13F73DBB}" type="presParOf" srcId="{A1EFEC7F-3D35-4112-961A-96FDA7A32C25}" destId="{1F87EE41-B731-470D-88B5-10E99C36E0ED}" srcOrd="1" destOrd="0" presId="urn:microsoft.com/office/officeart/2005/8/layout/orgChart1"/>
    <dgm:cxn modelId="{F34C1C90-B517-44AB-8E28-84AE8F567055}" type="presParOf" srcId="{BFA3F5BE-04A2-4D3B-A2CB-E1D6D6BDC782}" destId="{16D8CBF1-DA29-4339-913C-A0DFAF8ABCAC}" srcOrd="1" destOrd="0" presId="urn:microsoft.com/office/officeart/2005/8/layout/orgChart1"/>
    <dgm:cxn modelId="{91518ACB-86FC-4685-805D-A6A1DC34768C}" type="presParOf" srcId="{16D8CBF1-DA29-4339-913C-A0DFAF8ABCAC}" destId="{BF51B29F-140A-4D06-8A3C-AD06AC27F73B}" srcOrd="0" destOrd="0" presId="urn:microsoft.com/office/officeart/2005/8/layout/orgChart1"/>
    <dgm:cxn modelId="{442C1A7A-62AE-4592-99CC-62B1D3C09E59}" type="presParOf" srcId="{16D8CBF1-DA29-4339-913C-A0DFAF8ABCAC}" destId="{C289D243-B82D-4463-8DE0-DC2246A31EB3}" srcOrd="1" destOrd="0" presId="urn:microsoft.com/office/officeart/2005/8/layout/orgChart1"/>
    <dgm:cxn modelId="{6B2E90A3-A4FB-48AF-B81E-1A12F4E28061}" type="presParOf" srcId="{C289D243-B82D-4463-8DE0-DC2246A31EB3}" destId="{A1A814EA-AD55-4AE2-B8A2-C8717F19AC34}" srcOrd="0" destOrd="0" presId="urn:microsoft.com/office/officeart/2005/8/layout/orgChart1"/>
    <dgm:cxn modelId="{59CC3EAA-84EA-4FD9-A4EF-9D50210163B1}" type="presParOf" srcId="{A1A814EA-AD55-4AE2-B8A2-C8717F19AC34}" destId="{99741DE3-2CB7-4053-8767-8E7803F909C4}" srcOrd="0" destOrd="0" presId="urn:microsoft.com/office/officeart/2005/8/layout/orgChart1"/>
    <dgm:cxn modelId="{3BD7967D-8F76-41B1-80A9-B4BA7AFEADEF}" type="presParOf" srcId="{A1A814EA-AD55-4AE2-B8A2-C8717F19AC34}" destId="{D0FE0DCC-B2F7-43B2-9648-D1523F751E0A}" srcOrd="1" destOrd="0" presId="urn:microsoft.com/office/officeart/2005/8/layout/orgChart1"/>
    <dgm:cxn modelId="{57BAA6E3-716A-4469-86D2-478BCC5C601B}" type="presParOf" srcId="{C289D243-B82D-4463-8DE0-DC2246A31EB3}" destId="{3319CBB2-D9A1-4260-9353-5D2C56748C34}" srcOrd="1" destOrd="0" presId="urn:microsoft.com/office/officeart/2005/8/layout/orgChart1"/>
    <dgm:cxn modelId="{60798FC8-8CB7-45FD-A3F6-B2B023F52DD3}" type="presParOf" srcId="{C289D243-B82D-4463-8DE0-DC2246A31EB3}" destId="{953D23D3-4A8D-4D39-BB80-19986163A9A8}" srcOrd="2" destOrd="0" presId="urn:microsoft.com/office/officeart/2005/8/layout/orgChart1"/>
    <dgm:cxn modelId="{D5293833-B857-44DE-8D93-5B48BD7F1121}" type="presParOf" srcId="{BFA3F5BE-04A2-4D3B-A2CB-E1D6D6BDC782}" destId="{9456E61B-B3E2-4E75-B77E-8EB588E2F99D}" srcOrd="2" destOrd="0" presId="urn:microsoft.com/office/officeart/2005/8/layout/orgChart1"/>
    <dgm:cxn modelId="{6D191F98-294C-484A-8F9E-7A396694985B}" type="presParOf" srcId="{3A5AAF86-A04F-4035-ACA8-DD7E24565EE0}" destId="{01FF9173-6490-4002-A8CB-0A2AA31627FA}" srcOrd="4" destOrd="0" presId="urn:microsoft.com/office/officeart/2005/8/layout/orgChart1"/>
    <dgm:cxn modelId="{4A1718B2-2CBE-4BF8-B0E6-534A70E0D115}" type="presParOf" srcId="{3A5AAF86-A04F-4035-ACA8-DD7E24565EE0}" destId="{691A8D63-8828-47CB-888D-F4432258F6DA}" srcOrd="5" destOrd="0" presId="urn:microsoft.com/office/officeart/2005/8/layout/orgChart1"/>
    <dgm:cxn modelId="{2B57C8DD-1F1B-49C8-893B-8CD925E0176A}" type="presParOf" srcId="{691A8D63-8828-47CB-888D-F4432258F6DA}" destId="{1E4D4514-29B2-4A4F-9886-191F70098390}" srcOrd="0" destOrd="0" presId="urn:microsoft.com/office/officeart/2005/8/layout/orgChart1"/>
    <dgm:cxn modelId="{0BFAA472-E903-4297-8224-05D07B181E06}" type="presParOf" srcId="{1E4D4514-29B2-4A4F-9886-191F70098390}" destId="{3B9332EE-4AD3-4221-B916-6B09972E4390}" srcOrd="0" destOrd="0" presId="urn:microsoft.com/office/officeart/2005/8/layout/orgChart1"/>
    <dgm:cxn modelId="{C04E8B4F-0118-4B7A-A366-EF1A13146634}" type="presParOf" srcId="{1E4D4514-29B2-4A4F-9886-191F70098390}" destId="{5CFC3340-8059-440B-A727-1EB8A91134A0}" srcOrd="1" destOrd="0" presId="urn:microsoft.com/office/officeart/2005/8/layout/orgChart1"/>
    <dgm:cxn modelId="{2A84339B-DAF0-4B8C-A6D9-FD25AC74687A}" type="presParOf" srcId="{691A8D63-8828-47CB-888D-F4432258F6DA}" destId="{CD565DD2-F298-4E37-98F2-40F2BE713B19}" srcOrd="1" destOrd="0" presId="urn:microsoft.com/office/officeart/2005/8/layout/orgChart1"/>
    <dgm:cxn modelId="{6B90C554-8F95-42A3-832F-4992D2244442}" type="presParOf" srcId="{CD565DD2-F298-4E37-98F2-40F2BE713B19}" destId="{50FD990E-7D7C-4945-A476-3A4BDA9C4776}" srcOrd="0" destOrd="0" presId="urn:microsoft.com/office/officeart/2005/8/layout/orgChart1"/>
    <dgm:cxn modelId="{63E0A6F0-8D4D-4E96-AC2A-0F104DB44099}" type="presParOf" srcId="{CD565DD2-F298-4E37-98F2-40F2BE713B19}" destId="{733F0AE5-808B-43EB-91EE-DBD4369593BD}" srcOrd="1" destOrd="0" presId="urn:microsoft.com/office/officeart/2005/8/layout/orgChart1"/>
    <dgm:cxn modelId="{C7733AB6-5A8A-47DB-946F-45C04355A47C}" type="presParOf" srcId="{733F0AE5-808B-43EB-91EE-DBD4369593BD}" destId="{1327D77D-9CB7-4FA9-8FF4-5B4A52759367}" srcOrd="0" destOrd="0" presId="urn:microsoft.com/office/officeart/2005/8/layout/orgChart1"/>
    <dgm:cxn modelId="{AB0027DF-DF1C-4040-A11E-024532A1DBEB}" type="presParOf" srcId="{1327D77D-9CB7-4FA9-8FF4-5B4A52759367}" destId="{E0440742-1EAA-4469-B452-4C51DE3BB3FC}" srcOrd="0" destOrd="0" presId="urn:microsoft.com/office/officeart/2005/8/layout/orgChart1"/>
    <dgm:cxn modelId="{AA7D1E8A-ED54-4D58-9616-DCEBED41A9B7}" type="presParOf" srcId="{1327D77D-9CB7-4FA9-8FF4-5B4A52759367}" destId="{EF210878-0380-4D25-946D-75B76D41A0C3}" srcOrd="1" destOrd="0" presId="urn:microsoft.com/office/officeart/2005/8/layout/orgChart1"/>
    <dgm:cxn modelId="{3D1BD173-4555-45FB-A806-C366437C0BB7}" type="presParOf" srcId="{733F0AE5-808B-43EB-91EE-DBD4369593BD}" destId="{D6A0E058-E413-40B5-BFE8-4FB3413EE0E2}" srcOrd="1" destOrd="0" presId="urn:microsoft.com/office/officeart/2005/8/layout/orgChart1"/>
    <dgm:cxn modelId="{5E5087A4-1290-4139-8441-3183923FDB7E}" type="presParOf" srcId="{733F0AE5-808B-43EB-91EE-DBD4369593BD}" destId="{4D698196-A056-4FB1-851D-39DA0CC7F359}" srcOrd="2" destOrd="0" presId="urn:microsoft.com/office/officeart/2005/8/layout/orgChart1"/>
    <dgm:cxn modelId="{1DF329E1-625A-4BB4-A699-71CA317A7AF6}" type="presParOf" srcId="{691A8D63-8828-47CB-888D-F4432258F6DA}" destId="{C8379C8B-9B4B-4FB3-B8CE-A469C6385DB5}" srcOrd="2" destOrd="0" presId="urn:microsoft.com/office/officeart/2005/8/layout/orgChart1"/>
    <dgm:cxn modelId="{05567CC6-E5C0-44FA-9FE5-5D10ACF61290}" type="presParOf" srcId="{8AE702DE-11C6-4758-BBF6-35AC689EDD85}" destId="{FF17D49A-4056-4FCA-9B34-F943BCB03A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6503B-7DA7-4D74-8012-46228947926C}">
      <dsp:nvSpPr>
        <dsp:cNvPr id="0" name=""/>
        <dsp:cNvSpPr/>
      </dsp:nvSpPr>
      <dsp:spPr>
        <a:xfrm>
          <a:off x="-4551230" y="-697854"/>
          <a:ext cx="5421609" cy="5421609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30B75-7BAC-4BC7-8B3A-D55628E8748F}">
      <dsp:nvSpPr>
        <dsp:cNvPr id="0" name=""/>
        <dsp:cNvSpPr/>
      </dsp:nvSpPr>
      <dsp:spPr>
        <a:xfrm>
          <a:off x="559767" y="402589"/>
          <a:ext cx="9901247" cy="8051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91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EU sistem klasifikacije gospodarskih dejavnosti</a:t>
          </a:r>
          <a:endParaRPr lang="en-US" sz="2800" kern="1200" dirty="0"/>
        </a:p>
      </dsp:txBody>
      <dsp:txXfrm>
        <a:off x="559767" y="402589"/>
        <a:ext cx="9901247" cy="805179"/>
      </dsp:txXfrm>
    </dsp:sp>
    <dsp:sp modelId="{E638CD9C-267A-41B2-87D7-68045A816559}">
      <dsp:nvSpPr>
        <dsp:cNvPr id="0" name=""/>
        <dsp:cNvSpPr/>
      </dsp:nvSpPr>
      <dsp:spPr>
        <a:xfrm>
          <a:off x="56530" y="301942"/>
          <a:ext cx="1006475" cy="1006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8DB54-5281-42D0-87EE-04A22F7FE648}">
      <dsp:nvSpPr>
        <dsp:cNvPr id="0" name=""/>
        <dsp:cNvSpPr/>
      </dsp:nvSpPr>
      <dsp:spPr>
        <a:xfrm>
          <a:off x="852450" y="1610359"/>
          <a:ext cx="9608564" cy="8051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98274"/>
                <a:satOff val="-10068"/>
                <a:lumOff val="148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98274"/>
                <a:satOff val="-10068"/>
                <a:lumOff val="148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98274"/>
                <a:satOff val="-10068"/>
                <a:lumOff val="148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91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Ki bistveno prispevajo k </a:t>
          </a:r>
          <a:r>
            <a:rPr lang="sl-SI" sz="2800" kern="1200" dirty="0" err="1"/>
            <a:t>okoljskim</a:t>
          </a:r>
          <a:r>
            <a:rPr lang="sl-SI" sz="2800" kern="1200" dirty="0"/>
            <a:t> trajnostnim ciljem</a:t>
          </a:r>
          <a:endParaRPr lang="en-US" sz="2800" kern="1200" dirty="0"/>
        </a:p>
      </dsp:txBody>
      <dsp:txXfrm>
        <a:off x="852450" y="1610359"/>
        <a:ext cx="9608564" cy="805179"/>
      </dsp:txXfrm>
    </dsp:sp>
    <dsp:sp modelId="{A85B9DEC-9050-4BCA-9856-21EC40377020}">
      <dsp:nvSpPr>
        <dsp:cNvPr id="0" name=""/>
        <dsp:cNvSpPr/>
      </dsp:nvSpPr>
      <dsp:spPr>
        <a:xfrm>
          <a:off x="349212" y="1509712"/>
          <a:ext cx="1006475" cy="1006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98274"/>
              <a:satOff val="-10068"/>
              <a:lumOff val="148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AB755-573F-4B7D-8B27-9BED8386EBBC}">
      <dsp:nvSpPr>
        <dsp:cNvPr id="0" name=""/>
        <dsp:cNvSpPr/>
      </dsp:nvSpPr>
      <dsp:spPr>
        <a:xfrm>
          <a:off x="559767" y="2818130"/>
          <a:ext cx="9901247" cy="8051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396547"/>
                <a:satOff val="-20135"/>
                <a:lumOff val="296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96547"/>
                <a:satOff val="-20135"/>
                <a:lumOff val="296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96547"/>
                <a:satOff val="-20135"/>
                <a:lumOff val="296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91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Na podlagi znanstveno utemeljenih meril</a:t>
          </a:r>
          <a:endParaRPr lang="en-US" sz="2800" kern="1200" dirty="0"/>
        </a:p>
      </dsp:txBody>
      <dsp:txXfrm>
        <a:off x="559767" y="2818130"/>
        <a:ext cx="9901247" cy="805179"/>
      </dsp:txXfrm>
    </dsp:sp>
    <dsp:sp modelId="{5F1B9BB5-A072-4144-81FC-402420E0AED9}">
      <dsp:nvSpPr>
        <dsp:cNvPr id="0" name=""/>
        <dsp:cNvSpPr/>
      </dsp:nvSpPr>
      <dsp:spPr>
        <a:xfrm>
          <a:off x="56530" y="2717482"/>
          <a:ext cx="1006475" cy="1006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396547"/>
              <a:satOff val="-20135"/>
              <a:lumOff val="296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DD4B7-9F28-4340-AA8D-FAA3D47EACEA}">
      <dsp:nvSpPr>
        <dsp:cNvPr id="0" name=""/>
        <dsp:cNvSpPr/>
      </dsp:nvSpPr>
      <dsp:spPr>
        <a:xfrm>
          <a:off x="1859330" y="1882775"/>
          <a:ext cx="371865" cy="79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932" y="0"/>
              </a:lnTo>
              <a:lnTo>
                <a:pt x="185932" y="799511"/>
              </a:lnTo>
              <a:lnTo>
                <a:pt x="371865" y="799511"/>
              </a:lnTo>
            </a:path>
          </a:pathLst>
        </a:custGeom>
        <a:noFill/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0E5CA-79AD-4D46-B55B-EF15BD0F6CE0}">
      <dsp:nvSpPr>
        <dsp:cNvPr id="0" name=""/>
        <dsp:cNvSpPr/>
      </dsp:nvSpPr>
      <dsp:spPr>
        <a:xfrm>
          <a:off x="4090526" y="1882775"/>
          <a:ext cx="371865" cy="159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932" y="0"/>
              </a:lnTo>
              <a:lnTo>
                <a:pt x="185932" y="1599023"/>
              </a:lnTo>
              <a:lnTo>
                <a:pt x="371865" y="1599023"/>
              </a:lnTo>
            </a:path>
          </a:pathLst>
        </a:custGeom>
        <a:noFill/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CAD93-A2ED-4A65-B15C-D81306210D9F}">
      <dsp:nvSpPr>
        <dsp:cNvPr id="0" name=""/>
        <dsp:cNvSpPr/>
      </dsp:nvSpPr>
      <dsp:spPr>
        <a:xfrm>
          <a:off x="4090526" y="1882775"/>
          <a:ext cx="371865" cy="79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932" y="0"/>
              </a:lnTo>
              <a:lnTo>
                <a:pt x="185932" y="799511"/>
              </a:lnTo>
              <a:lnTo>
                <a:pt x="371865" y="799511"/>
              </a:lnTo>
            </a:path>
          </a:pathLst>
        </a:custGeom>
        <a:noFill/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FBF46-ECAA-467B-ADF2-93C3D71E2559}">
      <dsp:nvSpPr>
        <dsp:cNvPr id="0" name=""/>
        <dsp:cNvSpPr/>
      </dsp:nvSpPr>
      <dsp:spPr>
        <a:xfrm>
          <a:off x="4090526" y="1837055"/>
          <a:ext cx="3718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865" y="45720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B3E6C-492B-48A4-8CD2-51D55DE0B1B6}">
      <dsp:nvSpPr>
        <dsp:cNvPr id="0" name=""/>
        <dsp:cNvSpPr/>
      </dsp:nvSpPr>
      <dsp:spPr>
        <a:xfrm>
          <a:off x="4090526" y="1083263"/>
          <a:ext cx="371865" cy="799511"/>
        </a:xfrm>
        <a:custGeom>
          <a:avLst/>
          <a:gdLst/>
          <a:ahLst/>
          <a:cxnLst/>
          <a:rect l="0" t="0" r="0" b="0"/>
          <a:pathLst>
            <a:path>
              <a:moveTo>
                <a:pt x="0" y="799511"/>
              </a:moveTo>
              <a:lnTo>
                <a:pt x="185932" y="799511"/>
              </a:lnTo>
              <a:lnTo>
                <a:pt x="185932" y="0"/>
              </a:lnTo>
              <a:lnTo>
                <a:pt x="371865" y="0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01702-E63E-4235-8F8D-11414E97EE16}">
      <dsp:nvSpPr>
        <dsp:cNvPr id="0" name=""/>
        <dsp:cNvSpPr/>
      </dsp:nvSpPr>
      <dsp:spPr>
        <a:xfrm>
          <a:off x="4090526" y="283751"/>
          <a:ext cx="371865" cy="1599023"/>
        </a:xfrm>
        <a:custGeom>
          <a:avLst/>
          <a:gdLst/>
          <a:ahLst/>
          <a:cxnLst/>
          <a:rect l="0" t="0" r="0" b="0"/>
          <a:pathLst>
            <a:path>
              <a:moveTo>
                <a:pt x="0" y="1599023"/>
              </a:moveTo>
              <a:lnTo>
                <a:pt x="185932" y="1599023"/>
              </a:lnTo>
              <a:lnTo>
                <a:pt x="185932" y="0"/>
              </a:lnTo>
              <a:lnTo>
                <a:pt x="371865" y="0"/>
              </a:lnTo>
            </a:path>
          </a:pathLst>
        </a:custGeom>
        <a:noFill/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A7120-E089-43DC-BC49-F923E8808160}">
      <dsp:nvSpPr>
        <dsp:cNvPr id="0" name=""/>
        <dsp:cNvSpPr/>
      </dsp:nvSpPr>
      <dsp:spPr>
        <a:xfrm>
          <a:off x="1859330" y="1837055"/>
          <a:ext cx="3718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865" y="4572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66186-4F8A-48E7-9633-9AE7E0597A16}">
      <dsp:nvSpPr>
        <dsp:cNvPr id="0" name=""/>
        <dsp:cNvSpPr/>
      </dsp:nvSpPr>
      <dsp:spPr>
        <a:xfrm>
          <a:off x="1859330" y="1083263"/>
          <a:ext cx="371865" cy="799511"/>
        </a:xfrm>
        <a:custGeom>
          <a:avLst/>
          <a:gdLst/>
          <a:ahLst/>
          <a:cxnLst/>
          <a:rect l="0" t="0" r="0" b="0"/>
          <a:pathLst>
            <a:path>
              <a:moveTo>
                <a:pt x="0" y="799511"/>
              </a:moveTo>
              <a:lnTo>
                <a:pt x="185932" y="799511"/>
              </a:lnTo>
              <a:lnTo>
                <a:pt x="185932" y="0"/>
              </a:lnTo>
              <a:lnTo>
                <a:pt x="371865" y="0"/>
              </a:lnTo>
            </a:path>
          </a:pathLst>
        </a:custGeom>
        <a:noFill/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ADE0B-08C2-4FB2-952A-C06A12E76066}">
      <dsp:nvSpPr>
        <dsp:cNvPr id="0" name=""/>
        <dsp:cNvSpPr/>
      </dsp:nvSpPr>
      <dsp:spPr>
        <a:xfrm>
          <a:off x="1" y="1599227"/>
          <a:ext cx="1859329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Evropski zeleni dogovor</a:t>
          </a:r>
          <a:endParaRPr lang="en-US" sz="1400" b="0" kern="1200" dirty="0">
            <a:effectLst/>
          </a:endParaRPr>
        </a:p>
      </dsp:txBody>
      <dsp:txXfrm>
        <a:off x="27684" y="1626910"/>
        <a:ext cx="1803963" cy="511729"/>
      </dsp:txXfrm>
    </dsp:sp>
    <dsp:sp modelId="{C141AA9F-EBA8-4C5A-80AB-27B67521F92A}">
      <dsp:nvSpPr>
        <dsp:cNvPr id="0" name=""/>
        <dsp:cNvSpPr/>
      </dsp:nvSpPr>
      <dsp:spPr>
        <a:xfrm>
          <a:off x="2231196" y="799715"/>
          <a:ext cx="1859329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Področni cilji</a:t>
          </a:r>
          <a:endParaRPr lang="en-US" sz="1400" b="0" kern="1200" dirty="0">
            <a:effectLst/>
          </a:endParaRPr>
        </a:p>
      </dsp:txBody>
      <dsp:txXfrm>
        <a:off x="2258879" y="827398"/>
        <a:ext cx="1803963" cy="511729"/>
      </dsp:txXfrm>
    </dsp:sp>
    <dsp:sp modelId="{FB8E9B7C-8C1F-466C-B378-95CF0EEEBD48}">
      <dsp:nvSpPr>
        <dsp:cNvPr id="0" name=""/>
        <dsp:cNvSpPr/>
      </dsp:nvSpPr>
      <dsp:spPr>
        <a:xfrm>
          <a:off x="2231196" y="1599227"/>
          <a:ext cx="1859329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Instrumenti</a:t>
          </a:r>
          <a:endParaRPr lang="en-US" sz="1400" b="0" kern="1200" dirty="0">
            <a:effectLst/>
          </a:endParaRPr>
        </a:p>
      </dsp:txBody>
      <dsp:txXfrm>
        <a:off x="2258879" y="1626910"/>
        <a:ext cx="1803963" cy="511729"/>
      </dsp:txXfrm>
    </dsp:sp>
    <dsp:sp modelId="{C8E12043-C84B-4D54-9721-40C12B367469}">
      <dsp:nvSpPr>
        <dsp:cNvPr id="0" name=""/>
        <dsp:cNvSpPr/>
      </dsp:nvSpPr>
      <dsp:spPr>
        <a:xfrm>
          <a:off x="4462392" y="203"/>
          <a:ext cx="2060788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EU področne strategije in akcijski načrti (politike)</a:t>
          </a:r>
          <a:endParaRPr lang="en-US" sz="1400" b="0" kern="1200" dirty="0">
            <a:effectLst/>
          </a:endParaRPr>
        </a:p>
      </dsp:txBody>
      <dsp:txXfrm>
        <a:off x="4490075" y="27886"/>
        <a:ext cx="2005422" cy="511729"/>
      </dsp:txXfrm>
    </dsp:sp>
    <dsp:sp modelId="{25325435-DAEB-4030-A470-B59EAD7773C4}">
      <dsp:nvSpPr>
        <dsp:cNvPr id="0" name=""/>
        <dsp:cNvSpPr/>
      </dsp:nvSpPr>
      <dsp:spPr>
        <a:xfrm>
          <a:off x="4462392" y="799715"/>
          <a:ext cx="2060788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EU zakonodaja</a:t>
          </a:r>
          <a:endParaRPr lang="en-US" sz="1400" b="0" kern="1200" dirty="0">
            <a:effectLst/>
          </a:endParaRPr>
        </a:p>
      </dsp:txBody>
      <dsp:txXfrm>
        <a:off x="4490075" y="827398"/>
        <a:ext cx="2005422" cy="511729"/>
      </dsp:txXfrm>
    </dsp:sp>
    <dsp:sp modelId="{B22FE626-A3E5-4978-825C-F7D4C8D1131C}">
      <dsp:nvSpPr>
        <dsp:cNvPr id="0" name=""/>
        <dsp:cNvSpPr/>
      </dsp:nvSpPr>
      <dsp:spPr>
        <a:xfrm>
          <a:off x="4462392" y="1599227"/>
          <a:ext cx="2060788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Nacionalne strategije in koordinacija na ravni EU</a:t>
          </a:r>
          <a:endParaRPr lang="en-US" sz="1400" b="0" kern="1200" dirty="0">
            <a:effectLst/>
          </a:endParaRPr>
        </a:p>
      </dsp:txBody>
      <dsp:txXfrm>
        <a:off x="4490075" y="1626910"/>
        <a:ext cx="2005422" cy="511729"/>
      </dsp:txXfrm>
    </dsp:sp>
    <dsp:sp modelId="{66564E5F-9A03-48B5-AD48-B620734D27BB}">
      <dsp:nvSpPr>
        <dsp:cNvPr id="0" name=""/>
        <dsp:cNvSpPr/>
      </dsp:nvSpPr>
      <dsp:spPr>
        <a:xfrm>
          <a:off x="4462392" y="2398739"/>
          <a:ext cx="2060788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Investicije</a:t>
          </a:r>
          <a:endParaRPr lang="en-US" sz="1400" b="0" kern="1200" dirty="0">
            <a:effectLst/>
          </a:endParaRPr>
        </a:p>
      </dsp:txBody>
      <dsp:txXfrm>
        <a:off x="4490075" y="2426422"/>
        <a:ext cx="2005422" cy="511729"/>
      </dsp:txXfrm>
    </dsp:sp>
    <dsp:sp modelId="{482DDEFA-8D4D-47C1-8C32-2ADADF5F7191}">
      <dsp:nvSpPr>
        <dsp:cNvPr id="0" name=""/>
        <dsp:cNvSpPr/>
      </dsp:nvSpPr>
      <dsp:spPr>
        <a:xfrm>
          <a:off x="4462392" y="3198250"/>
          <a:ext cx="2060788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Financiranje</a:t>
          </a:r>
          <a:endParaRPr lang="en-US" sz="1400" b="0" kern="1200" dirty="0">
            <a:effectLst/>
          </a:endParaRPr>
        </a:p>
      </dsp:txBody>
      <dsp:txXfrm>
        <a:off x="4490075" y="3225933"/>
        <a:ext cx="2005422" cy="511729"/>
      </dsp:txXfrm>
    </dsp:sp>
    <dsp:sp modelId="{B6EFEE6F-265B-454D-AC53-2CD2B63F6814}">
      <dsp:nvSpPr>
        <dsp:cNvPr id="0" name=""/>
        <dsp:cNvSpPr/>
      </dsp:nvSpPr>
      <dsp:spPr>
        <a:xfrm>
          <a:off x="2231196" y="2398739"/>
          <a:ext cx="1859329" cy="567095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dirty="0">
              <a:effectLst/>
            </a:rPr>
            <a:t>Časovni načrt</a:t>
          </a:r>
          <a:endParaRPr lang="en-US" sz="1400" b="0" kern="1200" dirty="0">
            <a:effectLst/>
          </a:endParaRPr>
        </a:p>
      </dsp:txBody>
      <dsp:txXfrm>
        <a:off x="2258879" y="2426422"/>
        <a:ext cx="1803963" cy="511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26401-B88D-4277-864A-C5D75390ED58}">
      <dsp:nvSpPr>
        <dsp:cNvPr id="0" name=""/>
        <dsp:cNvSpPr/>
      </dsp:nvSpPr>
      <dsp:spPr>
        <a:xfrm>
          <a:off x="0" y="305199"/>
          <a:ext cx="105156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09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Opredeljuje </a:t>
          </a:r>
          <a:r>
            <a:rPr lang="nl-NL" sz="2400" kern="1200" dirty="0"/>
            <a:t>okoljske cilje (</a:t>
          </a:r>
          <a:r>
            <a:rPr lang="sl-SI" sz="2400" kern="1200" dirty="0"/>
            <a:t>9. </a:t>
          </a:r>
          <a:r>
            <a:rPr lang="nl-NL" sz="2400" kern="1200" dirty="0"/>
            <a:t>člen) in kriterije (</a:t>
          </a:r>
          <a:r>
            <a:rPr lang="sl-SI" sz="2400" kern="1200" dirty="0"/>
            <a:t>3. </a:t>
          </a:r>
          <a:r>
            <a:rPr lang="nl-NL" sz="2400" kern="1200" dirty="0"/>
            <a:t>člen)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N</a:t>
          </a:r>
          <a:r>
            <a:rPr lang="en-US" sz="2400" kern="1200" dirty="0" err="1"/>
            <a:t>alaga</a:t>
          </a:r>
          <a:r>
            <a:rPr lang="en-US" sz="2400" kern="1200" dirty="0"/>
            <a:t> </a:t>
          </a:r>
          <a:r>
            <a:rPr lang="sl-SI" sz="2400" kern="1200" dirty="0"/>
            <a:t>dodatne </a:t>
          </a:r>
          <a:r>
            <a:rPr lang="en-US" sz="2400" kern="1200" dirty="0" err="1"/>
            <a:t>obveznost</a:t>
          </a:r>
          <a:r>
            <a:rPr lang="sl-SI" sz="2400" kern="1200" dirty="0"/>
            <a:t>i </a:t>
          </a:r>
          <a:r>
            <a:rPr lang="sl-SI" sz="2400" kern="1200" dirty="0" err="1"/>
            <a:t>nefinačnega</a:t>
          </a:r>
          <a:r>
            <a:rPr lang="sl-SI" sz="2400" kern="1200" dirty="0"/>
            <a:t> poročanja podjetjem</a:t>
          </a:r>
          <a:r>
            <a:rPr lang="en-US" sz="2400" kern="1200" dirty="0"/>
            <a:t> (</a:t>
          </a:r>
          <a:r>
            <a:rPr lang="sl-SI" sz="2400" kern="1200" dirty="0"/>
            <a:t>8. </a:t>
          </a:r>
          <a:r>
            <a:rPr lang="en-US" sz="2400" kern="1200" dirty="0" err="1"/>
            <a:t>člen</a:t>
          </a:r>
          <a:r>
            <a:rPr lang="en-US" sz="2400" kern="1200" dirty="0"/>
            <a:t>)</a:t>
          </a:r>
        </a:p>
      </dsp:txBody>
      <dsp:txXfrm>
        <a:off x="0" y="305199"/>
        <a:ext cx="10515600" cy="1323000"/>
      </dsp:txXfrm>
    </dsp:sp>
    <dsp:sp modelId="{151CF31C-0B1D-4E2E-A12A-F9F2FAED7A56}">
      <dsp:nvSpPr>
        <dsp:cNvPr id="0" name=""/>
        <dsp:cNvSpPr/>
      </dsp:nvSpPr>
      <dsp:spPr>
        <a:xfrm>
          <a:off x="525780" y="9999"/>
          <a:ext cx="8980175" cy="590400"/>
        </a:xfrm>
        <a:prstGeom prst="roundRect">
          <a:avLst/>
        </a:prstGeom>
        <a:solidFill>
          <a:srgbClr val="409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Krovna uredba o taksonomiji </a:t>
          </a:r>
          <a:r>
            <a:rPr lang="en-US" sz="2800" kern="1200" dirty="0"/>
            <a:t>(EU) 2020/852 </a:t>
          </a:r>
        </a:p>
      </dsp:txBody>
      <dsp:txXfrm>
        <a:off x="554601" y="38820"/>
        <a:ext cx="8922533" cy="532758"/>
      </dsp:txXfrm>
    </dsp:sp>
    <dsp:sp modelId="{C23D1B25-E5DB-41DF-9972-F64D5CB50E88}">
      <dsp:nvSpPr>
        <dsp:cNvPr id="0" name=""/>
        <dsp:cNvSpPr/>
      </dsp:nvSpPr>
      <dsp:spPr>
        <a:xfrm>
          <a:off x="0" y="2031400"/>
          <a:ext cx="10515600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(EU) 2021/2139</a:t>
          </a:r>
          <a:r>
            <a:rPr lang="sl-SI" sz="2400" kern="1200" dirty="0"/>
            <a:t> določa podrobnejša</a:t>
          </a:r>
          <a:r>
            <a:rPr lang="en-US" sz="2400" kern="1200" dirty="0"/>
            <a:t> </a:t>
          </a:r>
          <a:r>
            <a:rPr lang="en-US" sz="2400" kern="1200" dirty="0" err="1"/>
            <a:t>tehnična</a:t>
          </a:r>
          <a:r>
            <a:rPr lang="en-US" sz="2400" kern="1200" dirty="0"/>
            <a:t> </a:t>
          </a:r>
          <a:r>
            <a:rPr lang="en-US" sz="2400" kern="1200" dirty="0" err="1"/>
            <a:t>merila</a:t>
          </a:r>
          <a:r>
            <a:rPr lang="en-US" sz="2400" kern="1200" dirty="0"/>
            <a:t> za </a:t>
          </a:r>
          <a:r>
            <a:rPr lang="en-US" sz="2400" kern="1200" dirty="0" err="1"/>
            <a:t>pregled</a:t>
          </a:r>
          <a:r>
            <a:rPr lang="en-US" sz="2400" kern="1200" dirty="0"/>
            <a:t> </a:t>
          </a:r>
          <a:r>
            <a:rPr lang="en-US" sz="2400" kern="1200" dirty="0" err="1"/>
            <a:t>skladnosti</a:t>
          </a:r>
          <a:r>
            <a:rPr lang="en-US" sz="2400" kern="1200" dirty="0"/>
            <a:t> s </a:t>
          </a:r>
          <a:r>
            <a:rPr lang="en-US" sz="2400" kern="1200" dirty="0" err="1"/>
            <a:t>taksonomijo</a:t>
          </a:r>
          <a:r>
            <a:rPr lang="sl-SI" sz="2400" kern="1200" dirty="0"/>
            <a:t> za podnebne cilje taksonomije.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(EU) 2021/2178</a:t>
          </a:r>
          <a:r>
            <a:rPr lang="sl-SI" sz="2400" kern="1200" dirty="0"/>
            <a:t> opredeljuje podrobnejšo v</a:t>
          </a:r>
          <a:r>
            <a:rPr lang="en-US" sz="2400" kern="1200" dirty="0" err="1"/>
            <a:t>sebin</a:t>
          </a:r>
          <a:r>
            <a:rPr lang="sl-SI" sz="2400" kern="1200" dirty="0"/>
            <a:t>o</a:t>
          </a:r>
          <a:r>
            <a:rPr lang="en-US" sz="2400" kern="1200" dirty="0"/>
            <a:t> in </a:t>
          </a:r>
          <a:r>
            <a:rPr lang="en-US" sz="2400" kern="1200" dirty="0" err="1"/>
            <a:t>oblik</a:t>
          </a:r>
          <a:r>
            <a:rPr lang="sl-SI" sz="2400" kern="1200" dirty="0"/>
            <a:t>o dodatnih obveznosti nefinančnega poročanja skladno s taksonomijo.</a:t>
          </a:r>
          <a:endParaRPr lang="en-US" sz="2400" kern="1200" dirty="0"/>
        </a:p>
      </dsp:txBody>
      <dsp:txXfrm>
        <a:off x="0" y="2031400"/>
        <a:ext cx="10515600" cy="1984500"/>
      </dsp:txXfrm>
    </dsp:sp>
    <dsp:sp modelId="{576E9EC1-1569-4376-A693-5383C0127E53}">
      <dsp:nvSpPr>
        <dsp:cNvPr id="0" name=""/>
        <dsp:cNvSpPr/>
      </dsp:nvSpPr>
      <dsp:spPr>
        <a:xfrm>
          <a:off x="525780" y="1736200"/>
          <a:ext cx="8980175" cy="590400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Delegirani uredbi </a:t>
          </a:r>
          <a:r>
            <a:rPr lang="en-US" sz="2800" kern="1200" dirty="0"/>
            <a:t>(EU) 2021/2139</a:t>
          </a:r>
          <a:r>
            <a:rPr lang="sl-SI" sz="2800" kern="1200" dirty="0"/>
            <a:t> in </a:t>
          </a:r>
          <a:r>
            <a:rPr lang="en-US" sz="2800" kern="1200" dirty="0"/>
            <a:t>(EU) 2021/2178</a:t>
          </a:r>
          <a:r>
            <a:rPr lang="sl-SI" sz="2800" kern="1200" dirty="0"/>
            <a:t>  </a:t>
          </a:r>
          <a:endParaRPr lang="en-US" sz="2800" kern="1200" dirty="0"/>
        </a:p>
      </dsp:txBody>
      <dsp:txXfrm>
        <a:off x="554601" y="1765021"/>
        <a:ext cx="8922533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B1A88-97EC-4041-959D-84757822D22E}">
      <dsp:nvSpPr>
        <dsp:cNvPr id="0" name=""/>
        <dsp:cNvSpPr/>
      </dsp:nvSpPr>
      <dsp:spPr>
        <a:xfrm>
          <a:off x="4333416" y="3467330"/>
          <a:ext cx="3844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450" y="45720"/>
              </a:lnTo>
            </a:path>
          </a:pathLst>
        </a:custGeom>
        <a:noFill/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FC8A5-83D5-4AE3-8F44-2892382AFCE6}">
      <dsp:nvSpPr>
        <dsp:cNvPr id="0" name=""/>
        <dsp:cNvSpPr/>
      </dsp:nvSpPr>
      <dsp:spPr>
        <a:xfrm>
          <a:off x="1484519" y="2765073"/>
          <a:ext cx="384450" cy="747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225" y="0"/>
              </a:lnTo>
              <a:lnTo>
                <a:pt x="192225" y="747976"/>
              </a:lnTo>
              <a:lnTo>
                <a:pt x="384450" y="747976"/>
              </a:lnTo>
            </a:path>
          </a:pathLst>
        </a:custGeom>
        <a:noFill/>
        <a:ln w="12700" cap="flat" cmpd="sng" algn="ctr">
          <a:solidFill>
            <a:srgbClr val="409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7A883-3D3A-49D5-B446-85FA34DB4215}">
      <dsp:nvSpPr>
        <dsp:cNvPr id="0" name=""/>
        <dsp:cNvSpPr/>
      </dsp:nvSpPr>
      <dsp:spPr>
        <a:xfrm>
          <a:off x="4333416" y="2017096"/>
          <a:ext cx="384450" cy="498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225" y="0"/>
              </a:lnTo>
              <a:lnTo>
                <a:pt x="192225" y="498651"/>
              </a:lnTo>
              <a:lnTo>
                <a:pt x="384450" y="498651"/>
              </a:lnTo>
            </a:path>
          </a:pathLst>
        </a:custGeom>
        <a:noFill/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4378-6E2F-471E-B391-AAFD80030F9B}">
      <dsp:nvSpPr>
        <dsp:cNvPr id="0" name=""/>
        <dsp:cNvSpPr/>
      </dsp:nvSpPr>
      <dsp:spPr>
        <a:xfrm>
          <a:off x="7695689" y="1518445"/>
          <a:ext cx="384450" cy="100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225" y="0"/>
              </a:lnTo>
              <a:lnTo>
                <a:pt x="192225" y="1002831"/>
              </a:lnTo>
              <a:lnTo>
                <a:pt x="384450" y="1002831"/>
              </a:lnTo>
            </a:path>
          </a:pathLst>
        </a:custGeom>
        <a:noFill/>
        <a:ln w="12700" cap="flat" cmpd="sng" algn="ctr">
          <a:solidFill>
            <a:srgbClr val="A8C49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B2A07-904B-4F4E-91C5-38990EAB69D9}">
      <dsp:nvSpPr>
        <dsp:cNvPr id="0" name=""/>
        <dsp:cNvSpPr/>
      </dsp:nvSpPr>
      <dsp:spPr>
        <a:xfrm>
          <a:off x="7695689" y="1472725"/>
          <a:ext cx="3844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450" y="45720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251B7-0436-4126-9F83-3FA655D1E731}">
      <dsp:nvSpPr>
        <dsp:cNvPr id="0" name=""/>
        <dsp:cNvSpPr/>
      </dsp:nvSpPr>
      <dsp:spPr>
        <a:xfrm>
          <a:off x="7695689" y="515614"/>
          <a:ext cx="384450" cy="1002831"/>
        </a:xfrm>
        <a:custGeom>
          <a:avLst/>
          <a:gdLst/>
          <a:ahLst/>
          <a:cxnLst/>
          <a:rect l="0" t="0" r="0" b="0"/>
          <a:pathLst>
            <a:path>
              <a:moveTo>
                <a:pt x="0" y="1002831"/>
              </a:moveTo>
              <a:lnTo>
                <a:pt x="192225" y="1002831"/>
              </a:lnTo>
              <a:lnTo>
                <a:pt x="192225" y="0"/>
              </a:lnTo>
              <a:lnTo>
                <a:pt x="384450" y="0"/>
              </a:lnTo>
            </a:path>
          </a:pathLst>
        </a:custGeom>
        <a:noFill/>
        <a:ln w="12700" cap="flat" cmpd="sng" algn="ctr">
          <a:solidFill>
            <a:srgbClr val="A8C49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41119-44E0-40E3-89A5-F0CF7FA7E047}">
      <dsp:nvSpPr>
        <dsp:cNvPr id="0" name=""/>
        <dsp:cNvSpPr/>
      </dsp:nvSpPr>
      <dsp:spPr>
        <a:xfrm>
          <a:off x="4333416" y="1518445"/>
          <a:ext cx="384450" cy="498651"/>
        </a:xfrm>
        <a:custGeom>
          <a:avLst/>
          <a:gdLst/>
          <a:ahLst/>
          <a:cxnLst/>
          <a:rect l="0" t="0" r="0" b="0"/>
          <a:pathLst>
            <a:path>
              <a:moveTo>
                <a:pt x="0" y="498651"/>
              </a:moveTo>
              <a:lnTo>
                <a:pt x="192225" y="498651"/>
              </a:lnTo>
              <a:lnTo>
                <a:pt x="192225" y="0"/>
              </a:lnTo>
              <a:lnTo>
                <a:pt x="384450" y="0"/>
              </a:lnTo>
            </a:path>
          </a:pathLst>
        </a:custGeom>
        <a:noFill/>
        <a:ln w="12700" cap="flat" cmpd="sng" algn="ctr">
          <a:solidFill>
            <a:srgbClr val="A8C4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EF9B-ED49-4E3F-8B3D-D380E729DF42}">
      <dsp:nvSpPr>
        <dsp:cNvPr id="0" name=""/>
        <dsp:cNvSpPr/>
      </dsp:nvSpPr>
      <dsp:spPr>
        <a:xfrm>
          <a:off x="1484519" y="2017096"/>
          <a:ext cx="384450" cy="747976"/>
        </a:xfrm>
        <a:custGeom>
          <a:avLst/>
          <a:gdLst/>
          <a:ahLst/>
          <a:cxnLst/>
          <a:rect l="0" t="0" r="0" b="0"/>
          <a:pathLst>
            <a:path>
              <a:moveTo>
                <a:pt x="0" y="747976"/>
              </a:moveTo>
              <a:lnTo>
                <a:pt x="192225" y="747976"/>
              </a:lnTo>
              <a:lnTo>
                <a:pt x="192225" y="0"/>
              </a:lnTo>
              <a:lnTo>
                <a:pt x="384450" y="0"/>
              </a:lnTo>
            </a:path>
          </a:pathLst>
        </a:custGeom>
        <a:noFill/>
        <a:ln w="12700" cap="flat" cmpd="sng" algn="ctr">
          <a:solidFill>
            <a:srgbClr val="409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46E49-B657-4E8B-80A8-1B851430197D}">
      <dsp:nvSpPr>
        <dsp:cNvPr id="0" name=""/>
        <dsp:cNvSpPr/>
      </dsp:nvSpPr>
      <dsp:spPr>
        <a:xfrm>
          <a:off x="4787" y="2471929"/>
          <a:ext cx="1479732" cy="586287"/>
        </a:xfrm>
        <a:prstGeom prst="roundRect">
          <a:avLst/>
        </a:prstGeom>
        <a:solidFill>
          <a:srgbClr val="409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Dejavnost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07" y="2500549"/>
        <a:ext cx="1422492" cy="529047"/>
      </dsp:txXfrm>
    </dsp:sp>
    <dsp:sp modelId="{83826890-9F22-4662-811F-7263D7F6C0B5}">
      <dsp:nvSpPr>
        <dsp:cNvPr id="0" name=""/>
        <dsp:cNvSpPr/>
      </dsp:nvSpPr>
      <dsp:spPr>
        <a:xfrm>
          <a:off x="1868970" y="1638586"/>
          <a:ext cx="2464445" cy="757020"/>
        </a:xfrm>
        <a:prstGeom prst="roundRect">
          <a:avLst/>
        </a:prstGeom>
        <a:solidFill>
          <a:srgbClr val="409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Upravičena dejavnost</a:t>
          </a:r>
          <a:r>
            <a:rPr lang="sl-SI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seznamu taksonomije</a:t>
          </a:r>
          <a:endParaRPr lang="en-US" sz="1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5925" y="1675541"/>
        <a:ext cx="2390535" cy="683110"/>
      </dsp:txXfrm>
    </dsp:sp>
    <dsp:sp modelId="{9C21364B-B14D-47A7-B312-83AF25B33EC8}">
      <dsp:nvSpPr>
        <dsp:cNvPr id="0" name=""/>
        <dsp:cNvSpPr/>
      </dsp:nvSpPr>
      <dsp:spPr>
        <a:xfrm>
          <a:off x="4717867" y="1139935"/>
          <a:ext cx="2977822" cy="757020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Skladna dejavnost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Izpolnjuje tehnične kriterije</a:t>
          </a:r>
          <a:endParaRPr lang="en-US" sz="1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4822" y="1176890"/>
        <a:ext cx="2903912" cy="683110"/>
      </dsp:txXfrm>
    </dsp:sp>
    <dsp:sp modelId="{2F35C2A1-E33E-4452-A68A-7382E391C45F}">
      <dsp:nvSpPr>
        <dsp:cNvPr id="0" name=""/>
        <dsp:cNvSpPr/>
      </dsp:nvSpPr>
      <dsp:spPr>
        <a:xfrm>
          <a:off x="8080140" y="134339"/>
          <a:ext cx="2430671" cy="762549"/>
        </a:xfrm>
        <a:prstGeom prst="roundRect">
          <a:avLst/>
        </a:prstGeom>
        <a:solidFill>
          <a:srgbClr val="A8C49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Dejavnost z lastnim bistvenim </a:t>
          </a:r>
          <a:r>
            <a:rPr lang="sl-SI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prispevekom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17365" y="171564"/>
        <a:ext cx="2356221" cy="688099"/>
      </dsp:txXfrm>
    </dsp:sp>
    <dsp:sp modelId="{6DCE8F60-B9FE-495D-9B3C-55502CCE327B}">
      <dsp:nvSpPr>
        <dsp:cNvPr id="0" name=""/>
        <dsp:cNvSpPr/>
      </dsp:nvSpPr>
      <dsp:spPr>
        <a:xfrm>
          <a:off x="8080140" y="1137170"/>
          <a:ext cx="2430671" cy="762549"/>
        </a:xfrm>
        <a:prstGeom prst="roundRect">
          <a:avLst/>
        </a:prstGeom>
        <a:solidFill>
          <a:srgbClr val="A8C49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Omogočitvena</a:t>
          </a: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dejavnost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17365" y="1174395"/>
        <a:ext cx="2356221" cy="688099"/>
      </dsp:txXfrm>
    </dsp:sp>
    <dsp:sp modelId="{D1FAFBB1-4567-45C9-95B7-0FE657CF3AEF}">
      <dsp:nvSpPr>
        <dsp:cNvPr id="0" name=""/>
        <dsp:cNvSpPr/>
      </dsp:nvSpPr>
      <dsp:spPr>
        <a:xfrm>
          <a:off x="8080140" y="2140001"/>
          <a:ext cx="2430671" cy="762549"/>
        </a:xfrm>
        <a:prstGeom prst="roundRect">
          <a:avLst/>
        </a:prstGeom>
        <a:solidFill>
          <a:srgbClr val="A8C49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Prehodna dejavnost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17365" y="2177226"/>
        <a:ext cx="2356221" cy="688099"/>
      </dsp:txXfrm>
    </dsp:sp>
    <dsp:sp modelId="{4C962E48-68E5-4EC4-A7FC-6987199E1B19}">
      <dsp:nvSpPr>
        <dsp:cNvPr id="0" name=""/>
        <dsp:cNvSpPr/>
      </dsp:nvSpPr>
      <dsp:spPr>
        <a:xfrm>
          <a:off x="4717867" y="2137237"/>
          <a:ext cx="2977822" cy="757020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Neskladna dejavnost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izpolnjuje tehničnih kriterijev</a:t>
          </a:r>
          <a:endParaRPr lang="en-US" sz="1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4822" y="2174192"/>
        <a:ext cx="2903912" cy="683110"/>
      </dsp:txXfrm>
    </dsp:sp>
    <dsp:sp modelId="{51F3E3B1-11C3-475F-906D-4E9A32171280}">
      <dsp:nvSpPr>
        <dsp:cNvPr id="0" name=""/>
        <dsp:cNvSpPr/>
      </dsp:nvSpPr>
      <dsp:spPr>
        <a:xfrm>
          <a:off x="1868970" y="3134539"/>
          <a:ext cx="2464445" cy="757020"/>
        </a:xfrm>
        <a:prstGeom prst="roundRect">
          <a:avLst/>
        </a:prstGeom>
        <a:solidFill>
          <a:srgbClr val="409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Neupravičena dejavnost                                  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n</a:t>
          </a:r>
          <a:r>
            <a:rPr lang="en-US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14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seznamu</a:t>
          </a:r>
          <a:r>
            <a:rPr lang="sl-SI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taksonomije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5925" y="3171494"/>
        <a:ext cx="2390535" cy="683110"/>
      </dsp:txXfrm>
    </dsp:sp>
    <dsp:sp modelId="{C9027AB1-A454-4A80-A642-48BB95F7479F}">
      <dsp:nvSpPr>
        <dsp:cNvPr id="0" name=""/>
        <dsp:cNvSpPr/>
      </dsp:nvSpPr>
      <dsp:spPr>
        <a:xfrm>
          <a:off x="4717867" y="3134539"/>
          <a:ext cx="2977822" cy="757020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 možni razlogi: (1) ni zajeta v taksonomiji; (2) ne prispeva bistveno k </a:t>
          </a:r>
          <a:r>
            <a:rPr lang="sl-SI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okoljskim</a:t>
          </a:r>
          <a:r>
            <a:rPr lang="sl-SI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ciljem; (3) škoduje okolju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4822" y="3171494"/>
        <a:ext cx="2903912" cy="683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D990E-7D7C-4945-A476-3A4BDA9C4776}">
      <dsp:nvSpPr>
        <dsp:cNvPr id="0" name=""/>
        <dsp:cNvSpPr/>
      </dsp:nvSpPr>
      <dsp:spPr>
        <a:xfrm>
          <a:off x="8853798" y="2507152"/>
          <a:ext cx="91440" cy="415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130"/>
              </a:lnTo>
            </a:path>
          </a:pathLst>
        </a:custGeom>
        <a:noFill/>
        <a:ln w="12700" cap="flat" cmpd="sng" algn="ctr">
          <a:solidFill>
            <a:srgbClr val="409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F9173-6490-4002-A8CB-0A2AA31627FA}">
      <dsp:nvSpPr>
        <dsp:cNvPr id="0" name=""/>
        <dsp:cNvSpPr/>
      </dsp:nvSpPr>
      <dsp:spPr>
        <a:xfrm>
          <a:off x="5257800" y="1103617"/>
          <a:ext cx="3641718" cy="415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65"/>
              </a:lnTo>
              <a:lnTo>
                <a:pt x="3641718" y="207565"/>
              </a:lnTo>
              <a:lnTo>
                <a:pt x="3641718" y="415130"/>
              </a:lnTo>
            </a:path>
          </a:pathLst>
        </a:custGeom>
        <a:noFill/>
        <a:ln w="12700" cap="flat" cmpd="sng" algn="ctr">
          <a:solidFill>
            <a:srgbClr val="409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1B29F-140A-4D06-8A3C-AD06AC27F73B}">
      <dsp:nvSpPr>
        <dsp:cNvPr id="0" name=""/>
        <dsp:cNvSpPr/>
      </dsp:nvSpPr>
      <dsp:spPr>
        <a:xfrm>
          <a:off x="5212080" y="2507152"/>
          <a:ext cx="91440" cy="415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130"/>
              </a:lnTo>
            </a:path>
          </a:pathLst>
        </a:custGeom>
        <a:noFill/>
        <a:ln w="12700" cap="flat" cmpd="sng" algn="ctr">
          <a:solidFill>
            <a:srgbClr val="409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2B3C1-2E34-43D4-A164-CD4395447D7D}">
      <dsp:nvSpPr>
        <dsp:cNvPr id="0" name=""/>
        <dsp:cNvSpPr/>
      </dsp:nvSpPr>
      <dsp:spPr>
        <a:xfrm>
          <a:off x="5212080" y="1103617"/>
          <a:ext cx="91440" cy="415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1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3F58-9A88-4AEE-B726-7DB716795914}">
      <dsp:nvSpPr>
        <dsp:cNvPr id="0" name=""/>
        <dsp:cNvSpPr/>
      </dsp:nvSpPr>
      <dsp:spPr>
        <a:xfrm>
          <a:off x="1570361" y="2507152"/>
          <a:ext cx="91440" cy="415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130"/>
              </a:lnTo>
            </a:path>
          </a:pathLst>
        </a:custGeom>
        <a:noFill/>
        <a:ln w="12700" cap="flat" cmpd="sng" algn="ctr">
          <a:solidFill>
            <a:srgbClr val="409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9F710-87ED-4363-8A84-C5D88B0AD8F5}">
      <dsp:nvSpPr>
        <dsp:cNvPr id="0" name=""/>
        <dsp:cNvSpPr/>
      </dsp:nvSpPr>
      <dsp:spPr>
        <a:xfrm>
          <a:off x="1616081" y="1103617"/>
          <a:ext cx="3641718" cy="415130"/>
        </a:xfrm>
        <a:custGeom>
          <a:avLst/>
          <a:gdLst/>
          <a:ahLst/>
          <a:cxnLst/>
          <a:rect l="0" t="0" r="0" b="0"/>
          <a:pathLst>
            <a:path>
              <a:moveTo>
                <a:pt x="3641718" y="0"/>
              </a:moveTo>
              <a:lnTo>
                <a:pt x="3641718" y="207565"/>
              </a:lnTo>
              <a:lnTo>
                <a:pt x="0" y="207565"/>
              </a:lnTo>
              <a:lnTo>
                <a:pt x="0" y="415130"/>
              </a:lnTo>
            </a:path>
          </a:pathLst>
        </a:custGeom>
        <a:noFill/>
        <a:ln w="12700" cap="flat" cmpd="sng" algn="ctr">
          <a:solidFill>
            <a:srgbClr val="409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8C098-9FE9-436D-A939-0ACB1EBF95F3}">
      <dsp:nvSpPr>
        <dsp:cNvPr id="0" name=""/>
        <dsp:cNvSpPr/>
      </dsp:nvSpPr>
      <dsp:spPr>
        <a:xfrm>
          <a:off x="1608678" y="115212"/>
          <a:ext cx="7298242" cy="988404"/>
        </a:xfrm>
        <a:prstGeom prst="roundRect">
          <a:avLst/>
        </a:prstGeom>
        <a:solidFill>
          <a:srgbClr val="409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Ključni kazalniki uspešnosti (KPI)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Obveznost poročanja podjetij za katere velja NFRD/CSRD</a:t>
          </a:r>
        </a:p>
      </dsp:txBody>
      <dsp:txXfrm>
        <a:off x="1656928" y="163462"/>
        <a:ext cx="7201742" cy="891904"/>
      </dsp:txXfrm>
    </dsp:sp>
    <dsp:sp modelId="{C1EFCD84-C022-43E2-BF48-6CEFFFC11068}">
      <dsp:nvSpPr>
        <dsp:cNvPr id="0" name=""/>
        <dsp:cNvSpPr/>
      </dsp:nvSpPr>
      <dsp:spPr>
        <a:xfrm>
          <a:off x="2787" y="1518747"/>
          <a:ext cx="3226588" cy="988404"/>
        </a:xfrm>
        <a:prstGeom prst="roundRect">
          <a:avLst/>
        </a:prstGeom>
        <a:solidFill>
          <a:srgbClr val="409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Nefinančna podjetja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37" y="1566997"/>
        <a:ext cx="3130088" cy="891904"/>
      </dsp:txXfrm>
    </dsp:sp>
    <dsp:sp modelId="{5A936441-438D-48BF-8D99-E21F8904446F}">
      <dsp:nvSpPr>
        <dsp:cNvPr id="0" name=""/>
        <dsp:cNvSpPr/>
      </dsp:nvSpPr>
      <dsp:spPr>
        <a:xfrm>
          <a:off x="2787" y="2922282"/>
          <a:ext cx="3226588" cy="988404"/>
        </a:xfrm>
        <a:prstGeom prst="roundRect">
          <a:avLst/>
        </a:prstGeom>
        <a:solidFill>
          <a:srgbClr val="A8C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Delež prihodkov, </a:t>
          </a:r>
          <a:r>
            <a:rPr lang="sl-SI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CapEx</a:t>
          </a: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</a:t>
          </a:r>
          <a:r>
            <a:rPr lang="sl-SI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OpEx</a:t>
          </a: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skladnih s taksonomijo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37" y="2970532"/>
        <a:ext cx="3130088" cy="891904"/>
      </dsp:txXfrm>
    </dsp:sp>
    <dsp:sp modelId="{DE77307C-AFD0-4126-9CF6-E13213C5C03F}">
      <dsp:nvSpPr>
        <dsp:cNvPr id="0" name=""/>
        <dsp:cNvSpPr/>
      </dsp:nvSpPr>
      <dsp:spPr>
        <a:xfrm>
          <a:off x="3644505" y="1518747"/>
          <a:ext cx="3226588" cy="988404"/>
        </a:xfrm>
        <a:prstGeom prst="roundRect">
          <a:avLst/>
        </a:prstGeom>
        <a:solidFill>
          <a:srgbClr val="40979D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Kreditne institucije (banke)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2755" y="1566997"/>
        <a:ext cx="3130088" cy="891904"/>
      </dsp:txXfrm>
    </dsp:sp>
    <dsp:sp modelId="{99741DE3-2CB7-4053-8767-8E7803F909C4}">
      <dsp:nvSpPr>
        <dsp:cNvPr id="0" name=""/>
        <dsp:cNvSpPr/>
      </dsp:nvSpPr>
      <dsp:spPr>
        <a:xfrm>
          <a:off x="3644505" y="2922282"/>
          <a:ext cx="3226588" cy="988404"/>
        </a:xfrm>
        <a:prstGeom prst="roundRect">
          <a:avLst/>
        </a:prstGeom>
        <a:solidFill>
          <a:srgbClr val="A8C494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Delež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zelenih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sredstev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(GAR), skladnih s taksonomijo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2755" y="2970532"/>
        <a:ext cx="3130088" cy="891904"/>
      </dsp:txXfrm>
    </dsp:sp>
    <dsp:sp modelId="{3B9332EE-4AD3-4221-B916-6B09972E4390}">
      <dsp:nvSpPr>
        <dsp:cNvPr id="0" name=""/>
        <dsp:cNvSpPr/>
      </dsp:nvSpPr>
      <dsp:spPr>
        <a:xfrm>
          <a:off x="7286224" y="1518747"/>
          <a:ext cx="3226588" cy="988404"/>
        </a:xfrm>
        <a:prstGeom prst="roundRect">
          <a:avLst/>
        </a:prstGeom>
        <a:solidFill>
          <a:srgbClr val="40979D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Ostale finančne institucije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34474" y="1566997"/>
        <a:ext cx="3130088" cy="891904"/>
      </dsp:txXfrm>
    </dsp:sp>
    <dsp:sp modelId="{E0440742-1EAA-4469-B452-4C51DE3BB3FC}">
      <dsp:nvSpPr>
        <dsp:cNvPr id="0" name=""/>
        <dsp:cNvSpPr/>
      </dsp:nvSpPr>
      <dsp:spPr>
        <a:xfrm>
          <a:off x="7286224" y="2922282"/>
          <a:ext cx="3226588" cy="988404"/>
        </a:xfrm>
        <a:prstGeom prst="roundRect">
          <a:avLst/>
        </a:prstGeom>
        <a:solidFill>
          <a:srgbClr val="A8C494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Delež naložb oziroma prihodkov, skladnih s taksonomijo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34474" y="2970532"/>
        <a:ext cx="3130088" cy="89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95A8-8238-459E-8AFB-EA5E1EE3A17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B9DB-BABA-45F7-8AFA-BE995C0A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Platforma za trajnostno financiranje v</a:t>
            </a:r>
            <a:r>
              <a:rPr lang="en-US" dirty="0" err="1"/>
              <a:t>ključuje</a:t>
            </a:r>
            <a:r>
              <a:rPr lang="en-US" dirty="0"/>
              <a:t> </a:t>
            </a:r>
            <a:r>
              <a:rPr lang="en-US" dirty="0" err="1"/>
              <a:t>predstavnike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evropskih</a:t>
            </a:r>
            <a:r>
              <a:rPr lang="en-US" dirty="0"/>
              <a:t> </a:t>
            </a:r>
            <a:r>
              <a:rPr lang="en-US" dirty="0" err="1"/>
              <a:t>institucij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strokovnjake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zasebnega</a:t>
            </a:r>
            <a:r>
              <a:rPr lang="en-US" dirty="0"/>
              <a:t> </a:t>
            </a:r>
            <a:r>
              <a:rPr lang="en-US" dirty="0" err="1"/>
              <a:t>sektorja</a:t>
            </a:r>
            <a:r>
              <a:rPr lang="en-US" dirty="0"/>
              <a:t>, </a:t>
            </a:r>
            <a:r>
              <a:rPr lang="en-US" dirty="0" err="1"/>
              <a:t>civilne</a:t>
            </a:r>
            <a:r>
              <a:rPr lang="en-US" dirty="0"/>
              <a:t> </a:t>
            </a:r>
            <a:r>
              <a:rPr lang="en-US" dirty="0" err="1"/>
              <a:t>družbe</a:t>
            </a:r>
            <a:r>
              <a:rPr lang="en-US" dirty="0"/>
              <a:t> in </a:t>
            </a:r>
            <a:r>
              <a:rPr lang="en-US" dirty="0" err="1"/>
              <a:t>akademske</a:t>
            </a:r>
            <a:r>
              <a:rPr lang="en-US" dirty="0"/>
              <a:t> </a:t>
            </a:r>
            <a:r>
              <a:rPr lang="en-US" dirty="0" err="1"/>
              <a:t>sfere</a:t>
            </a:r>
            <a:r>
              <a:rPr lang="en-US" dirty="0"/>
              <a:t> z </a:t>
            </a:r>
            <a:r>
              <a:rPr lang="en-US" dirty="0" err="1"/>
              <a:t>ustrezno</a:t>
            </a:r>
            <a:r>
              <a:rPr lang="en-US" dirty="0"/>
              <a:t> </a:t>
            </a:r>
            <a:r>
              <a:rPr lang="en-US" dirty="0" err="1"/>
              <a:t>znanstveno</a:t>
            </a:r>
            <a:r>
              <a:rPr lang="en-US" dirty="0"/>
              <a:t> </a:t>
            </a:r>
            <a:r>
              <a:rPr lang="en-US" dirty="0" err="1"/>
              <a:t>podlago</a:t>
            </a:r>
            <a:r>
              <a:rPr lang="en-US" dirty="0"/>
              <a:t>.</a:t>
            </a:r>
            <a:r>
              <a:rPr lang="sl-SI" dirty="0"/>
              <a:t> R</a:t>
            </a:r>
            <a:r>
              <a:rPr lang="en-US" dirty="0" err="1"/>
              <a:t>azvija</a:t>
            </a:r>
            <a:r>
              <a:rPr lang="en-US" dirty="0"/>
              <a:t>, </a:t>
            </a:r>
            <a:r>
              <a:rPr lang="en-US" dirty="0" err="1"/>
              <a:t>spreminja</a:t>
            </a:r>
            <a:r>
              <a:rPr lang="en-US" dirty="0"/>
              <a:t> in </a:t>
            </a:r>
            <a:r>
              <a:rPr lang="en-US" dirty="0" err="1"/>
              <a:t>spremlja</a:t>
            </a:r>
            <a:r>
              <a:rPr lang="en-US" dirty="0"/>
              <a:t> </a:t>
            </a:r>
            <a:r>
              <a:rPr lang="en-US" dirty="0" err="1"/>
              <a:t>izvajanje</a:t>
            </a:r>
            <a:r>
              <a:rPr lang="en-US" dirty="0"/>
              <a:t> </a:t>
            </a:r>
            <a:r>
              <a:rPr lang="en-US" dirty="0" err="1"/>
              <a:t>tehničnih</a:t>
            </a:r>
            <a:r>
              <a:rPr lang="en-US" dirty="0"/>
              <a:t> </a:t>
            </a:r>
            <a:r>
              <a:rPr lang="en-US" dirty="0" err="1"/>
              <a:t>meril</a:t>
            </a:r>
            <a:r>
              <a:rPr lang="en-US" dirty="0"/>
              <a:t> za </a:t>
            </a:r>
            <a:r>
              <a:rPr lang="en-US" dirty="0" err="1"/>
              <a:t>pregled</a:t>
            </a:r>
            <a:r>
              <a:rPr lang="en-US" dirty="0"/>
              <a:t> in </a:t>
            </a:r>
            <a:r>
              <a:rPr lang="en-US" dirty="0" err="1"/>
              <a:t>pripravlja</a:t>
            </a:r>
            <a:r>
              <a:rPr lang="en-US" dirty="0"/>
              <a:t> </a:t>
            </a:r>
            <a:r>
              <a:rPr lang="en-US" dirty="0" err="1"/>
              <a:t>strokovne</a:t>
            </a:r>
            <a:r>
              <a:rPr lang="en-US" dirty="0"/>
              <a:t> </a:t>
            </a:r>
            <a:r>
              <a:rPr lang="en-US" dirty="0" err="1"/>
              <a:t>podlage</a:t>
            </a:r>
            <a:r>
              <a:rPr lang="en-US" dirty="0"/>
              <a:t> za </a:t>
            </a:r>
            <a:r>
              <a:rPr lang="en-US" dirty="0" err="1"/>
              <a:t>širitev</a:t>
            </a:r>
            <a:r>
              <a:rPr lang="en-US" dirty="0"/>
              <a:t> </a:t>
            </a:r>
            <a:r>
              <a:rPr lang="en-US" dirty="0" err="1"/>
              <a:t>taksonomije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področja</a:t>
            </a:r>
            <a:r>
              <a:rPr lang="en-US" dirty="0"/>
              <a:t> (</a:t>
            </a:r>
            <a:r>
              <a:rPr lang="en-US" dirty="0" err="1"/>
              <a:t>socialna</a:t>
            </a:r>
            <a:r>
              <a:rPr lang="en-US" dirty="0"/>
              <a:t> </a:t>
            </a:r>
            <a:r>
              <a:rPr lang="en-US" dirty="0" err="1"/>
              <a:t>taksonomija</a:t>
            </a:r>
            <a:r>
              <a:rPr lang="en-US" dirty="0"/>
              <a:t>, </a:t>
            </a:r>
            <a:r>
              <a:rPr lang="en-US" dirty="0" err="1"/>
              <a:t>taksonomija</a:t>
            </a:r>
            <a:r>
              <a:rPr lang="en-US" dirty="0"/>
              <a:t> </a:t>
            </a:r>
            <a:r>
              <a:rPr lang="en-US" dirty="0" err="1"/>
              <a:t>bistveno</a:t>
            </a:r>
            <a:r>
              <a:rPr lang="en-US" dirty="0"/>
              <a:t> </a:t>
            </a:r>
            <a:r>
              <a:rPr lang="en-US" dirty="0" err="1"/>
              <a:t>škodljivih</a:t>
            </a:r>
            <a:r>
              <a:rPr lang="en-US" dirty="0"/>
              <a:t> </a:t>
            </a:r>
            <a:r>
              <a:rPr lang="en-US" dirty="0" err="1"/>
              <a:t>dejavnosti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C1BBB-4F0F-4C8F-ABEE-A783FA7A68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A7F3C-D77A-4924-A4F0-06EAA851B1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66FE-C501-83A2-2C27-2EED4EC14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33AA5-856A-D4DD-FF8A-789719E0B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BD877-57FB-E918-25B1-B9CDA55C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93BC1-5D39-8CC4-F85C-445EA080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ED29-6674-CF04-CB8A-7B15F4F0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91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31C3-2496-7552-AF1D-6477B362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6411E-F2DC-FC9B-A467-F183A7226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595F-8352-A5B3-C510-F4C395C2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2223D-1B06-D902-8409-1AB715C9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B3DB0-9761-7D98-3EDB-DD1B296C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217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57BA4-D1BE-1C20-8E71-DC3513651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ED65E-2A3D-82B1-7E3A-BA3213A1F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4646-0245-8AE3-3A0E-3E929CD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EAD27-D0EB-052A-668A-143F2451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7603A-FBD5-B802-35DC-C8A1435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1971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EBDE-781A-AB0C-6C98-AE9CFE64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AD449-6CEF-195A-29B4-3CCACA51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653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CA787-390C-7D8E-6D92-DF42EBE3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4DF01-54DC-8902-6FED-4B17087D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74BF-1FFC-90F4-31E4-B10EFE1E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3282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80E5-E166-6CE9-E3E7-FB2001CC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F57BB-DC21-A5B6-45B0-D97012FE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626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785E7-9B7D-1D77-F20B-78F543CA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2A04-BA4E-B950-6589-12CE548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829A4-E423-AAE9-229A-C0DC3D24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1479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DBEE-2ECE-03E9-C6AD-4A869714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1C05-E89E-12C5-6D7D-7DD902CAB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328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7E69D-CCFE-3273-0736-C6F538AEA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328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09EB5-5C0F-9E2A-01E9-EA25AB78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9BDC6-5D9A-F177-976E-93D89CB9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D2161-4EFF-D08E-91E1-B326F093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9598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0473-1CC4-3540-B8DB-E8D509D3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1F24A-E83E-5E28-65E6-13657E77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C97D4-84D8-ABCC-3C86-0955178D5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C336-B3AA-204B-D487-ACB7C3F40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0293B-9FD5-EE01-A692-9738AA989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93D04-2D6D-5D8E-E10F-55E63176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4F125-4064-D1E2-B762-4D0FE633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5A466-377D-556A-71FA-57F6ECD3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1337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9980-BCAB-D3C9-25B7-DDE2A1D1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DD717-9EC2-17C2-DF79-AD30927B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6CF39-0F33-3FB9-73F4-15039579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EE8F0-1AB0-80E4-382D-AD468B7C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8219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1E6D5-E446-03FE-DA9E-EB21D7FC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EAD5B-7E31-9938-1909-F517E867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6039C-5722-A4D1-1B6A-AD8701B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13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0198-51E7-E52F-C39B-9DFDDB9F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7A7B-B25A-242D-0220-F70ED18E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74374-539D-2758-F8EC-D999C3641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BF449-CB5A-6313-CF74-A7FDEA5B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B8C9E-2725-084D-4370-967A8A73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0F6A2-256E-D7B9-23B7-EC497BAC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3292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CC24-FD66-41B1-9328-B2C838F8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092F7-4884-F816-00CD-6F8622E2D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2C250-D983-504E-43D5-1648E11A6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23FC5-17BF-710E-AABC-3D9B4F2D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09B60-6F26-8096-7F00-6676CFFE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0AB4B-1EBB-9790-C056-D4601BD7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6827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E4E56-30C1-269C-D42F-15E33CBD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DF5E9-7F4F-10EC-5D7C-3A6D6F5B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83C1-2BF2-B944-3052-0A0664817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8D28-25B4-2742-8187-64150AA05B99}" type="datetimeFigureOut">
              <a:rPr lang="en-SI" smtClean="0"/>
              <a:t>05/30/2022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2CFB-4317-4906-E35D-CCFFA88AF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06429-7588-5B3F-DAD4-AB9F9F6D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D6BD-7E7A-6E43-B1BB-2BFCB07B18E7}" type="slidenum">
              <a:rPr lang="en-SI" smtClean="0"/>
              <a:t>‹#›</a:t>
            </a:fld>
            <a:endParaRPr lang="en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63D6-52DB-16E4-2283-C5257B08CF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1309" y="6028944"/>
            <a:ext cx="12285827" cy="838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35FA44-E08E-01D8-CE90-C49BA222404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582" y="6175185"/>
            <a:ext cx="592836" cy="592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49E7A-C97B-0EAA-F396-58625DAA6A4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53800" y="6151553"/>
            <a:ext cx="706882" cy="6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sja.rant@ef.uni-lj.s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Kaj je taksonomija?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Vasja Rant </a:t>
            </a:r>
          </a:p>
          <a:p>
            <a:r>
              <a:rPr lang="sl-SI" dirty="0"/>
              <a:t>Ekonomska fakulteta, Univerza v Ljubljani</a:t>
            </a:r>
          </a:p>
          <a:p>
            <a:r>
              <a:rPr lang="sl-SI" dirty="0">
                <a:hlinkClick r:id="rId2"/>
              </a:rPr>
              <a:t>vasja.rant@ef.uni-lj.si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99F8EA87-3547-44A1-B0AF-69756B3E9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599" y="1825625"/>
            <a:ext cx="9720801" cy="402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7ADE8-0884-4A96-818F-87B697AE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Zakaj trajnostne finance in taksonomija?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65CB0-4C64-4E23-BAA8-AD11853515B8}"/>
              </a:ext>
            </a:extLst>
          </p:cNvPr>
          <p:cNvSpPr txBox="1"/>
          <p:nvPr/>
        </p:nvSpPr>
        <p:spPr>
          <a:xfrm>
            <a:off x="7763312" y="2489181"/>
            <a:ext cx="166102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i="1" dirty="0"/>
              <a:t>Dodaten prostor za trajnostne finance</a:t>
            </a:r>
            <a:endParaRPr lang="en-US" sz="20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00C86-4AA4-4B2D-B2D8-5C26D85E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10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AA722-C637-4A66-BB38-A2191B46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941AB1-FE22-4784-809E-38B63A926FD7}"/>
              </a:ext>
            </a:extLst>
          </p:cNvPr>
          <p:cNvSpPr txBox="1"/>
          <p:nvPr/>
        </p:nvSpPr>
        <p:spPr>
          <a:xfrm>
            <a:off x="2906971" y="1497689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400" b="1" i="1" dirty="0"/>
              <a:t>Dodatne letne investicije v EU </a:t>
            </a:r>
          </a:p>
          <a:p>
            <a:pPr algn="ctr"/>
            <a:r>
              <a:rPr lang="sl-SI" sz="1400" dirty="0"/>
              <a:t>2021-2030 glede na 2011-2020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2A38F-4D10-4D5F-B1F6-E62AC6422FA4}"/>
              </a:ext>
            </a:extLst>
          </p:cNvPr>
          <p:cNvSpPr txBox="1"/>
          <p:nvPr/>
        </p:nvSpPr>
        <p:spPr>
          <a:xfrm>
            <a:off x="7241044" y="1497689"/>
            <a:ext cx="259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400" b="1" i="1" dirty="0"/>
              <a:t>Dodatno letno financiranje v EU</a:t>
            </a:r>
            <a:r>
              <a:rPr lang="sl-SI" sz="1400" i="1" dirty="0"/>
              <a:t> </a:t>
            </a:r>
          </a:p>
          <a:p>
            <a:pPr algn="ctr"/>
            <a:r>
              <a:rPr lang="sl-SI" sz="1400" dirty="0"/>
              <a:t>2021-2030 glede na 2011-2020</a:t>
            </a:r>
          </a:p>
        </p:txBody>
      </p:sp>
    </p:spTree>
    <p:extLst>
      <p:ext uri="{BB962C8B-B14F-4D97-AF65-F5344CB8AC3E}">
        <p14:creationId xmlns:p14="http://schemas.microsoft.com/office/powerpoint/2010/main" val="426754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Zakaj trajnostne finance in taksonomija?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Potreba po </a:t>
            </a:r>
            <a:r>
              <a:rPr lang="sl-SI" b="1" dirty="0"/>
              <a:t>hitri in obsežni preusmeritvi kapitalskih tokov </a:t>
            </a:r>
            <a:r>
              <a:rPr lang="sl-SI" dirty="0"/>
              <a:t>v financiranje zelene preobrazbe, zlasti na področju podnebnih ciljev. </a:t>
            </a:r>
          </a:p>
          <a:p>
            <a:r>
              <a:rPr lang="sl-SI" dirty="0"/>
              <a:t>Dodatna argumenta</a:t>
            </a:r>
          </a:p>
          <a:p>
            <a:pPr lvl="1"/>
            <a:r>
              <a:rPr lang="sl-SI" b="1" dirty="0"/>
              <a:t>Večja zanesljivost in primerljivost informacij </a:t>
            </a:r>
            <a:r>
              <a:rPr lang="sl-SI" dirty="0"/>
              <a:t>na področju trajnostnih razkritij in trajnostnih finančnih produktov (zmanjševanje </a:t>
            </a:r>
            <a:r>
              <a:rPr lang="sl-SI" i="1" dirty="0" err="1"/>
              <a:t>greenwashinga</a:t>
            </a:r>
            <a:r>
              <a:rPr lang="sl-SI" dirty="0"/>
              <a:t>).</a:t>
            </a:r>
          </a:p>
          <a:p>
            <a:pPr lvl="1"/>
            <a:r>
              <a:rPr lang="sl-SI" b="1" dirty="0"/>
              <a:t>Sistemske implikacije </a:t>
            </a:r>
            <a:r>
              <a:rPr lang="sl-SI" dirty="0"/>
              <a:t>trajnostnih tveganj in zelenega prehoda terjajo ustrezno informiranost odločevalcev.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06B-4421-4E09-890E-56AC7A28B225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60AA4-EEF6-47D0-B8DB-606F13A8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6689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81DC-D787-4E86-8586-34FC1F87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Pravna podlaga taksonomije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51D73-F671-47CE-8CFB-8F6C7EB5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12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0047-A726-4BAC-B7AE-39BCFBC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75EEF43-C967-49B6-953C-6D764236A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725550"/>
              </p:ext>
            </p:extLst>
          </p:nvPr>
        </p:nvGraphicFramePr>
        <p:xfrm>
          <a:off x="838200" y="1825625"/>
          <a:ext cx="105156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87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C6EA-87D2-42E5-A33C-7BA6FA40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Strokovna podlaga taksonomije</a:t>
            </a:r>
            <a:endParaRPr lang="en-US" sz="40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A301EB1-B9A7-46C6-838B-9474A23B911B}"/>
              </a:ext>
            </a:extLst>
          </p:cNvPr>
          <p:cNvSpPr/>
          <p:nvPr/>
        </p:nvSpPr>
        <p:spPr>
          <a:xfrm>
            <a:off x="6448426" y="2035990"/>
            <a:ext cx="4657724" cy="3124200"/>
          </a:xfrm>
          <a:prstGeom prst="rightArrow">
            <a:avLst/>
          </a:prstGeom>
          <a:solidFill>
            <a:srgbClr val="40979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 uredbi o taksonomiji</a:t>
            </a:r>
          </a:p>
          <a:p>
            <a:pPr algn="ctr"/>
            <a:r>
              <a:rPr lang="sl-SI" sz="2400" b="1" i="1" dirty="0"/>
              <a:t>Platforma za trajnostno financiranje</a:t>
            </a:r>
            <a:endParaRPr lang="en-US" sz="2400" b="1" i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AE91DB-5B10-4622-9519-3A7AA2F6BD99}"/>
              </a:ext>
            </a:extLst>
          </p:cNvPr>
          <p:cNvSpPr/>
          <p:nvPr/>
        </p:nvSpPr>
        <p:spPr>
          <a:xfrm flipH="1">
            <a:off x="838201" y="2035990"/>
            <a:ext cx="4657724" cy="3124200"/>
          </a:xfrm>
          <a:prstGeom prst="rightArrow">
            <a:avLst/>
          </a:prstGeom>
          <a:solidFill>
            <a:srgbClr val="A8C49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Pred uredbo o taksonomiji</a:t>
            </a:r>
          </a:p>
          <a:p>
            <a:pPr algn="ctr"/>
            <a:r>
              <a:rPr lang="sl-SI" sz="2400" b="1" i="1" dirty="0"/>
              <a:t>Tehnična strokovna skupina za trajnostno financiranje </a:t>
            </a:r>
            <a:endParaRPr lang="en-US" sz="2400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F93CF6-3B24-441C-856A-EB8DC57F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13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84D34-3DDC-4CD1-ADFD-63BF9346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6294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err="1"/>
              <a:t>Okoljski</a:t>
            </a:r>
            <a:r>
              <a:rPr lang="sl-SI" sz="4000" dirty="0"/>
              <a:t> cilji taksonomije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Uredba o taksonomiji določa, da so </a:t>
            </a:r>
            <a:r>
              <a:rPr lang="sl-SI" dirty="0" err="1"/>
              <a:t>okoljsko</a:t>
            </a:r>
            <a:r>
              <a:rPr lang="sl-SI" dirty="0"/>
              <a:t> trajnostne dejavnosti tiste, ki </a:t>
            </a:r>
            <a:r>
              <a:rPr lang="sl-SI" b="1" dirty="0"/>
              <a:t>bistveno prispevajo </a:t>
            </a:r>
            <a:r>
              <a:rPr lang="sl-SI" dirty="0"/>
              <a:t>k enemu od šestih </a:t>
            </a:r>
            <a:r>
              <a:rPr lang="sl-SI" dirty="0" err="1"/>
              <a:t>okoljskih</a:t>
            </a:r>
            <a:r>
              <a:rPr lang="sl-SI" dirty="0"/>
              <a:t> ciljev.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83" y="2810228"/>
            <a:ext cx="8939034" cy="26894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06B-4421-4E09-890E-56AC7A28B225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4F279-E854-4789-A106-B06D182B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2554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973A-2A23-4DEE-967F-D25D9ACB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Osnovni kriteriji skladnosti s taksonomijo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E5FFD-2D01-442D-BD23-EE7228F79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08" y="1790628"/>
            <a:ext cx="8108383" cy="2877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6844B6-B944-4930-B5D4-AEE03211DBB1}"/>
              </a:ext>
            </a:extLst>
          </p:cNvPr>
          <p:cNvSpPr/>
          <p:nvPr/>
        </p:nvSpPr>
        <p:spPr>
          <a:xfrm>
            <a:off x="2956406" y="4737527"/>
            <a:ext cx="3223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Delegirane uredbe Komisije (tehnični kriteriji)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BB97C-4149-4653-8160-06E9439B0AF1}"/>
              </a:ext>
            </a:extLst>
          </p:cNvPr>
          <p:cNvSpPr/>
          <p:nvPr/>
        </p:nvSpPr>
        <p:spPr>
          <a:xfrm>
            <a:off x="5804887" y="4745857"/>
            <a:ext cx="5191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Smernice </a:t>
            </a:r>
            <a:r>
              <a:rPr lang="pl-PL" dirty="0">
                <a:solidFill>
                  <a:schemeClr val="tx1"/>
                </a:solidFill>
              </a:rPr>
              <a:t>OECD za multinacionalna podjetja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Vodilna načela ZN o poslovanju in človekovih pravicah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Left-Up Arrow 6">
            <a:extLst>
              <a:ext uri="{FF2B5EF4-FFF2-40B4-BE49-F238E27FC236}">
                <a16:creationId xmlns:a16="http://schemas.microsoft.com/office/drawing/2014/main" id="{480CFAE1-5099-4577-AC80-8CA156E29571}"/>
              </a:ext>
            </a:extLst>
          </p:cNvPr>
          <p:cNvSpPr/>
          <p:nvPr/>
        </p:nvSpPr>
        <p:spPr>
          <a:xfrm rot="2700000">
            <a:off x="4191023" y="3919211"/>
            <a:ext cx="754144" cy="772998"/>
          </a:xfrm>
          <a:prstGeom prst="leftUpArrow">
            <a:avLst>
              <a:gd name="adj1" fmla="val 15000"/>
              <a:gd name="adj2" fmla="val 17500"/>
              <a:gd name="adj3" fmla="val 25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B488EC3C-33FB-4F41-82C4-266725E435BD}"/>
              </a:ext>
            </a:extLst>
          </p:cNvPr>
          <p:cNvSpPr/>
          <p:nvPr/>
        </p:nvSpPr>
        <p:spPr>
          <a:xfrm rot="18900000" flipH="1">
            <a:off x="6968116" y="4275786"/>
            <a:ext cx="695408" cy="262674"/>
          </a:xfrm>
          <a:prstGeom prst="leftArrow">
            <a:avLst>
              <a:gd name="adj1" fmla="val 40726"/>
              <a:gd name="adj2" fmla="val 7194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BF659557-8CFA-4C85-8C8B-6608D40E473B}"/>
              </a:ext>
            </a:extLst>
          </p:cNvPr>
          <p:cNvSpPr/>
          <p:nvPr/>
        </p:nvSpPr>
        <p:spPr>
          <a:xfrm rot="2700000">
            <a:off x="9156489" y="4278253"/>
            <a:ext cx="695408" cy="262674"/>
          </a:xfrm>
          <a:prstGeom prst="leftArrow">
            <a:avLst>
              <a:gd name="adj1" fmla="val 40726"/>
              <a:gd name="adj2" fmla="val 7194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A152C-82D9-4574-A5BF-82BEB2140912}"/>
              </a:ext>
            </a:extLst>
          </p:cNvPr>
          <p:cNvSpPr/>
          <p:nvPr/>
        </p:nvSpPr>
        <p:spPr>
          <a:xfrm>
            <a:off x="838201" y="5394260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i="1" dirty="0"/>
              <a:t>SC – </a:t>
            </a:r>
            <a:r>
              <a:rPr lang="sl-SI" i="1" dirty="0" err="1"/>
              <a:t>significant</a:t>
            </a:r>
            <a:r>
              <a:rPr lang="sl-SI" i="1" dirty="0"/>
              <a:t> </a:t>
            </a:r>
            <a:r>
              <a:rPr lang="sl-SI" i="1" dirty="0" err="1"/>
              <a:t>contribution</a:t>
            </a:r>
            <a:r>
              <a:rPr lang="sl-SI" i="1" dirty="0"/>
              <a:t>; DNSH – </a:t>
            </a:r>
            <a:r>
              <a:rPr lang="sl-SI" i="1" dirty="0" err="1"/>
              <a:t>does</a:t>
            </a:r>
            <a:r>
              <a:rPr lang="sl-SI" i="1" dirty="0"/>
              <a:t> not </a:t>
            </a:r>
            <a:r>
              <a:rPr lang="sl-SI" i="1" dirty="0" err="1"/>
              <a:t>significantlly</a:t>
            </a:r>
            <a:r>
              <a:rPr lang="sl-SI" i="1" dirty="0"/>
              <a:t> </a:t>
            </a:r>
            <a:r>
              <a:rPr lang="sl-SI" i="1" dirty="0" err="1"/>
              <a:t>harm</a:t>
            </a:r>
            <a:r>
              <a:rPr lang="sl-SI" i="1" dirty="0"/>
              <a:t>; MS – minimum </a:t>
            </a:r>
            <a:r>
              <a:rPr lang="sl-SI" i="1" dirty="0" err="1"/>
              <a:t>safeguards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F0F4C-11C7-4833-A5C0-84E3B72A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15</a:t>
            </a:fld>
            <a:endParaRPr lang="en-S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E5BB80A-0E6F-4F48-96CD-937118A5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5498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683A-E537-4177-BDAB-863084FA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Tehnična merila za pregled po ciljih taksonomije</a:t>
            </a:r>
            <a:endParaRPr lang="en-US" sz="4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7BFAF9-0BC6-4C9D-9EDD-938AB5165AAA}"/>
              </a:ext>
            </a:extLst>
          </p:cNvPr>
          <p:cNvGrpSpPr>
            <a:grpSpLocks noChangeAspect="1"/>
          </p:cNvGrpSpPr>
          <p:nvPr/>
        </p:nvGrpSpPr>
        <p:grpSpPr>
          <a:xfrm>
            <a:off x="1681563" y="1875550"/>
            <a:ext cx="3494874" cy="3382621"/>
            <a:chOff x="1448870" y="1825624"/>
            <a:chExt cx="3960255" cy="3833054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1A1152A1-49C8-415A-9013-81A22CC12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790" b="33482"/>
            <a:stretch/>
          </p:blipFill>
          <p:spPr>
            <a:xfrm>
              <a:off x="1448870" y="1825624"/>
              <a:ext cx="3960255" cy="157852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2EBFE6A-AD36-47E2-B93F-0E1C3B2C328B}"/>
                </a:ext>
              </a:extLst>
            </p:cNvPr>
            <p:cNvSpPr/>
            <p:nvPr/>
          </p:nvSpPr>
          <p:spPr>
            <a:xfrm flipV="1">
              <a:off x="1630014" y="3538297"/>
              <a:ext cx="3597965" cy="384313"/>
            </a:xfrm>
            <a:prstGeom prst="triangle">
              <a:avLst/>
            </a:prstGeom>
            <a:solidFill>
              <a:srgbClr val="40979D"/>
            </a:solidFill>
            <a:ln>
              <a:solidFill>
                <a:srgbClr val="409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151796-F6B1-47B9-BA3E-835AF1FCA732}"/>
                </a:ext>
              </a:extLst>
            </p:cNvPr>
            <p:cNvSpPr/>
            <p:nvPr/>
          </p:nvSpPr>
          <p:spPr>
            <a:xfrm>
              <a:off x="1616765" y="4056762"/>
              <a:ext cx="3597966" cy="1601916"/>
            </a:xfrm>
            <a:prstGeom prst="rect">
              <a:avLst/>
            </a:prstGeom>
            <a:solidFill>
              <a:srgbClr val="40979D"/>
            </a:solidFill>
            <a:ln>
              <a:solidFill>
                <a:srgbClr val="409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200" dirty="0"/>
                <a:t>Delegirana uredba o </a:t>
              </a:r>
              <a:r>
                <a:rPr lang="sl-SI" sz="1200" b="1" dirty="0"/>
                <a:t>podnebni taksonomiji </a:t>
              </a:r>
              <a:r>
                <a:rPr lang="sl-SI" sz="1200" dirty="0"/>
                <a:t>(EU) 2021/2139 (4.6.2021)</a:t>
              </a:r>
            </a:p>
            <a:p>
              <a:pPr algn="ctr"/>
              <a:endParaRPr lang="sl-SI" sz="1200" dirty="0"/>
            </a:p>
            <a:p>
              <a:pPr algn="ctr"/>
              <a:r>
                <a:rPr lang="sl-SI" sz="1200" dirty="0"/>
                <a:t>Predlog komplementarne delegirane uredbe o podnebni taksonomiji z upoštevanjem dejavnosti proizvodnje jedrske energije in energije iz naravnega plina (4.2.2022)</a:t>
              </a:r>
              <a:endParaRPr lang="en-US" sz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B41865-AB99-4B3A-9B9D-F5ADE65D73EC}"/>
              </a:ext>
            </a:extLst>
          </p:cNvPr>
          <p:cNvGrpSpPr>
            <a:grpSpLocks noChangeAspect="1"/>
          </p:cNvGrpSpPr>
          <p:nvPr/>
        </p:nvGrpSpPr>
        <p:grpSpPr>
          <a:xfrm>
            <a:off x="7023020" y="1878030"/>
            <a:ext cx="3474193" cy="3835534"/>
            <a:chOff x="6792296" y="1825624"/>
            <a:chExt cx="3941405" cy="4351340"/>
          </a:xfrm>
        </p:grpSpPr>
        <p:pic>
          <p:nvPicPr>
            <p:cNvPr id="18" name="Content Placeholder 6">
              <a:extLst>
                <a:ext uri="{FF2B5EF4-FFF2-40B4-BE49-F238E27FC236}">
                  <a16:creationId xmlns:a16="http://schemas.microsoft.com/office/drawing/2014/main" id="{F460F4B1-95D6-4420-827F-C8500D757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2296" y="1825624"/>
              <a:ext cx="3941405" cy="3118374"/>
            </a:xfrm>
            <a:prstGeom prst="rect">
              <a:avLst/>
            </a:prstGeom>
          </p:spPr>
        </p:pic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0675132-9642-490C-A412-361AF7506707}"/>
                </a:ext>
              </a:extLst>
            </p:cNvPr>
            <p:cNvSpPr/>
            <p:nvPr/>
          </p:nvSpPr>
          <p:spPr>
            <a:xfrm flipV="1">
              <a:off x="7010399" y="5078934"/>
              <a:ext cx="3563177" cy="384313"/>
            </a:xfrm>
            <a:prstGeom prst="triangle">
              <a:avLst/>
            </a:prstGeom>
            <a:solidFill>
              <a:srgbClr val="A8C494"/>
            </a:solidFill>
            <a:ln>
              <a:solidFill>
                <a:srgbClr val="A8C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9C8EBD-F93E-49EB-9AC3-FA2BB304058F}"/>
                </a:ext>
              </a:extLst>
            </p:cNvPr>
            <p:cNvSpPr/>
            <p:nvPr/>
          </p:nvSpPr>
          <p:spPr>
            <a:xfrm>
              <a:off x="7010399" y="5598183"/>
              <a:ext cx="3563177" cy="578781"/>
            </a:xfrm>
            <a:prstGeom prst="rect">
              <a:avLst/>
            </a:prstGeom>
            <a:solidFill>
              <a:srgbClr val="A8C494"/>
            </a:solidFill>
            <a:ln>
              <a:solidFill>
                <a:srgbClr val="A8C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200" dirty="0"/>
                <a:t>Delegirana uredba o </a:t>
              </a:r>
              <a:r>
                <a:rPr lang="sl-SI" sz="1200" b="1" dirty="0"/>
                <a:t>ostalih </a:t>
              </a:r>
              <a:r>
                <a:rPr lang="sl-SI" sz="1200" b="1" dirty="0" err="1"/>
                <a:t>okoljskih</a:t>
              </a:r>
              <a:r>
                <a:rPr lang="sl-SI" sz="1200" b="1" dirty="0"/>
                <a:t> ciljih taksonomije </a:t>
              </a:r>
              <a:r>
                <a:rPr lang="sl-SI" sz="1200" dirty="0"/>
                <a:t>(predvideno 2022)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D06C1-4CC3-41BD-866C-503A4227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16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95550-CEE2-43E5-81B2-83C1421B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1643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Primer tehničnih meril za pregled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155D-54BD-4C16-A333-D0D555B7E4F6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41A3F-67FC-493F-908E-70D81D0F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D6322B4-083A-41C1-9E31-CCB173F67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735" y="1825625"/>
            <a:ext cx="6950530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41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Upravičenost in skladnost s taksonomijo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06B-4421-4E09-890E-56AC7A28B225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CDC65-760F-4C2D-91B1-D81E7276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1579684-42B9-426C-BC6B-4EB8B5B84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165452"/>
              </p:ext>
            </p:extLst>
          </p:nvPr>
        </p:nvGraphicFramePr>
        <p:xfrm>
          <a:off x="838200" y="1825625"/>
          <a:ext cx="105156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80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77A5-A541-41F0-9F42-F187BDEC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Skladnost s taksonomijo –</a:t>
            </a:r>
            <a:r>
              <a:rPr lang="sl-SI" sz="4000" b="1" i="1" dirty="0"/>
              <a:t> statični vidik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0460B-8B89-45E6-8E94-5E0926DB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19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06058-98F3-420D-9319-989A1E98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pic>
        <p:nvPicPr>
          <p:cNvPr id="7" name="Content Placeholder 39">
            <a:extLst>
              <a:ext uri="{FF2B5EF4-FFF2-40B4-BE49-F238E27FC236}">
                <a16:creationId xmlns:a16="http://schemas.microsoft.com/office/drawing/2014/main" id="{BC0ABA0F-3776-4D92-B697-7258E3901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681" y="1825625"/>
            <a:ext cx="9874638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Vsebina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Opredelitev in vpetost taksonomije v zeleni prehod EU</a:t>
            </a:r>
          </a:p>
          <a:p>
            <a:r>
              <a:rPr lang="sl-SI" dirty="0"/>
              <a:t>Razlogi za taksonomijo in nefinančno poročanje podjetij </a:t>
            </a:r>
          </a:p>
          <a:p>
            <a:r>
              <a:rPr lang="sl-SI" dirty="0"/>
              <a:t>Pravna in strokovna podlaga taksonomije</a:t>
            </a:r>
          </a:p>
          <a:p>
            <a:r>
              <a:rPr lang="sl-SI" dirty="0"/>
              <a:t>Cilji, kriteriji in tehnična merila za pregled skladnosti s taksonomijo</a:t>
            </a:r>
          </a:p>
          <a:p>
            <a:r>
              <a:rPr lang="sl-SI" dirty="0"/>
              <a:t>Primeri uporabe taksonomije: statični in dinamični vidik</a:t>
            </a:r>
          </a:p>
          <a:p>
            <a:r>
              <a:rPr lang="sl-SI" dirty="0"/>
              <a:t>Obveznost poročanja nefinančnih podjetij o skladnosti s taksonomijo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06B-4421-4E09-890E-56AC7A28B225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3398D-74DD-405F-B7DB-0943DD7F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1353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E6A0-B2EC-407D-B0F8-4D7E138F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Skladnost s taksonomijo – </a:t>
            </a:r>
            <a:r>
              <a:rPr lang="sl-SI" sz="4000" b="1" i="1" dirty="0"/>
              <a:t>dinamični vidik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98356-D80F-4B38-AE3F-A710FD15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78F0-D314-4B88-B684-B761A1C1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BCA2D66-8F6C-42E8-B229-EA33796CD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706" y="1825625"/>
            <a:ext cx="9702587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63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Zakonodajni okvir </a:t>
            </a:r>
            <a:r>
              <a:rPr lang="sl-SI" sz="4000" dirty="0" err="1"/>
              <a:t>trajnostnostnih</a:t>
            </a:r>
            <a:r>
              <a:rPr lang="sl-SI" sz="4000" dirty="0"/>
              <a:t> razkritij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155D-54BD-4C16-A333-D0D555B7E4F6}" type="slidenum">
              <a:rPr lang="en-US" smtClean="0"/>
              <a:t>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8975CF3-C467-446F-878B-90639352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99FEB7-B303-4B69-A122-27EC207B9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439" y="1825625"/>
            <a:ext cx="9761121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68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6AF9-45E2-4DC3-808E-C97DB703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Razkritja skladnosti s taksonomijo (NFRD/CSRD)</a:t>
            </a:r>
            <a:endParaRPr lang="en-US" sz="40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2C614C1-11FF-47E3-B5F0-D979C979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22</a:t>
            </a:fld>
            <a:endParaRPr lang="en-SI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62D39C0-5E63-4A60-8F72-B503F1FB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6CC2DD9-44AF-4687-9AFD-D72858336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149321"/>
              </p:ext>
            </p:extLst>
          </p:nvPr>
        </p:nvGraphicFramePr>
        <p:xfrm>
          <a:off x="838200" y="1825625"/>
          <a:ext cx="105156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428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Razkritja skladnosti s taksonomijo (NFRD/CSRD)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Metodologija </a:t>
            </a:r>
            <a:r>
              <a:rPr lang="en-US" dirty="0" err="1"/>
              <a:t>izračuna</a:t>
            </a:r>
            <a:r>
              <a:rPr lang="sl-SI" dirty="0"/>
              <a:t> KPI</a:t>
            </a:r>
            <a:r>
              <a:rPr lang="en-US" dirty="0"/>
              <a:t> in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poročanja</a:t>
            </a:r>
            <a:r>
              <a:rPr lang="sl-SI" dirty="0"/>
              <a:t> (tabele)</a:t>
            </a:r>
            <a:r>
              <a:rPr lang="en-US" dirty="0"/>
              <a:t> </a:t>
            </a:r>
            <a:r>
              <a:rPr lang="sl-SI" dirty="0"/>
              <a:t>so</a:t>
            </a:r>
            <a:r>
              <a:rPr lang="en-US" dirty="0"/>
              <a:t> </a:t>
            </a:r>
            <a:r>
              <a:rPr lang="sl-SI" dirty="0"/>
              <a:t>podrobno </a:t>
            </a:r>
            <a:r>
              <a:rPr lang="en-US" dirty="0" err="1"/>
              <a:t>opredeljen</a:t>
            </a:r>
            <a:r>
              <a:rPr lang="sl-SI" dirty="0"/>
              <a:t>i</a:t>
            </a:r>
            <a:r>
              <a:rPr lang="en-US" dirty="0"/>
              <a:t> v </a:t>
            </a:r>
            <a:r>
              <a:rPr lang="en-US" dirty="0" err="1"/>
              <a:t>delegirani</a:t>
            </a:r>
            <a:r>
              <a:rPr lang="en-US" dirty="0"/>
              <a:t> </a:t>
            </a:r>
            <a:r>
              <a:rPr lang="en-US" dirty="0" err="1"/>
              <a:t>uredbi</a:t>
            </a:r>
            <a:r>
              <a:rPr lang="sl-SI" dirty="0"/>
              <a:t> Komisije (EU) 2021/2178.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438" y="2809567"/>
            <a:ext cx="6077124" cy="28081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06B-4421-4E09-890E-56AC7A28B22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2715F-EFF2-42A6-8701-D8EE5541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Vasja Rant, Ekonomska fakulteta UL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11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Kaj je taksonomija?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06B-4421-4E09-890E-56AC7A28B225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C37B9-CE09-45ED-A894-B1486763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Vasja Rant, Ekonomska fakulteta UL</a:t>
            </a:r>
            <a:endParaRPr lang="en-SI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40E4C4B-C252-4124-B46A-01EEBFEFE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84425"/>
              </p:ext>
            </p:extLst>
          </p:nvPr>
        </p:nvGraphicFramePr>
        <p:xfrm>
          <a:off x="838200" y="1825625"/>
          <a:ext cx="105156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23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9AFE-0728-4EB5-B776-E5974F65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Vpetost v EU okvir trajnostnih financ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33427-E034-4E16-9C53-4C451599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3BA4-E31F-4A48-BB16-1E1A59E3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8E18D83-738D-4062-AC90-BEA9BDD9D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24" y="1825625"/>
            <a:ext cx="9537352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5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8C8E-694A-4070-A880-BDD5D67F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Vpetost v Evropski zeleni dogovor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C8DC01-2A05-44BE-89C5-9DEE287B1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88805"/>
              </p:ext>
            </p:extLst>
          </p:nvPr>
        </p:nvGraphicFramePr>
        <p:xfrm>
          <a:off x="1364670" y="1882906"/>
          <a:ext cx="6523182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81B200C-7AF7-4783-A662-52CAEE13B9D2}"/>
              </a:ext>
            </a:extLst>
          </p:cNvPr>
          <p:cNvGrpSpPr/>
          <p:nvPr/>
        </p:nvGrpSpPr>
        <p:grpSpPr>
          <a:xfrm>
            <a:off x="1364670" y="1882906"/>
            <a:ext cx="4084781" cy="549905"/>
            <a:chOff x="246510" y="1729794"/>
            <a:chExt cx="4142607" cy="612273"/>
          </a:xfrm>
        </p:grpSpPr>
        <p:sp>
          <p:nvSpPr>
            <p:cNvPr id="6" name="Rounded Rectangle 24">
              <a:extLst>
                <a:ext uri="{FF2B5EF4-FFF2-40B4-BE49-F238E27FC236}">
                  <a16:creationId xmlns:a16="http://schemas.microsoft.com/office/drawing/2014/main" id="{0CF2B31E-0B3F-420F-8BB1-44BFD9402967}"/>
                </a:ext>
              </a:extLst>
            </p:cNvPr>
            <p:cNvSpPr/>
            <p:nvPr/>
          </p:nvSpPr>
          <p:spPr>
            <a:xfrm>
              <a:off x="246510" y="1729794"/>
              <a:ext cx="4142607" cy="612273"/>
            </a:xfrm>
            <a:prstGeom prst="roundRect">
              <a:avLst/>
            </a:prstGeom>
            <a:solidFill>
              <a:srgbClr val="40979D"/>
            </a:solidFill>
            <a:ln>
              <a:solidFill>
                <a:srgbClr val="40979D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7594F137-ECA2-439B-AAD7-E32AEFEA61A3}"/>
                </a:ext>
              </a:extLst>
            </p:cNvPr>
            <p:cNvSpPr txBox="1"/>
            <p:nvPr/>
          </p:nvSpPr>
          <p:spPr>
            <a:xfrm>
              <a:off x="259698" y="1792164"/>
              <a:ext cx="4116233" cy="487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400" b="1" i="1" kern="1200" dirty="0"/>
                <a:t>Temeljni cilj: trajnostno, podnebno nevtralno gospodarstvo EU do leta 2050</a:t>
              </a:r>
              <a:endParaRPr lang="en-US" sz="1400" kern="1200" dirty="0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2B23980-2907-405D-BADD-52871C9A3AD4}"/>
              </a:ext>
            </a:extLst>
          </p:cNvPr>
          <p:cNvSpPr/>
          <p:nvPr/>
        </p:nvSpPr>
        <p:spPr>
          <a:xfrm>
            <a:off x="8554475" y="4293285"/>
            <a:ext cx="2021146" cy="590733"/>
          </a:xfrm>
          <a:prstGeom prst="roundRect">
            <a:avLst/>
          </a:prstGeom>
          <a:solidFill>
            <a:srgbClr val="A8C49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EA539281-3DD1-4733-A569-F5732CD6090A}"/>
              </a:ext>
            </a:extLst>
          </p:cNvPr>
          <p:cNvSpPr txBox="1"/>
          <p:nvPr/>
        </p:nvSpPr>
        <p:spPr>
          <a:xfrm>
            <a:off x="8586443" y="4325254"/>
            <a:ext cx="1960960" cy="533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/>
              <a:t>Javno</a:t>
            </a:r>
            <a:endParaRPr lang="en-US" sz="1600" kern="1200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222181E-82C2-46F4-9EED-37F252BD8337}"/>
              </a:ext>
            </a:extLst>
          </p:cNvPr>
          <p:cNvSpPr/>
          <p:nvPr/>
        </p:nvSpPr>
        <p:spPr>
          <a:xfrm>
            <a:off x="8554474" y="5082632"/>
            <a:ext cx="2021146" cy="583795"/>
          </a:xfrm>
          <a:prstGeom prst="roundRect">
            <a:avLst/>
          </a:prstGeom>
          <a:solidFill>
            <a:srgbClr val="A8C49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C102D5D6-7C2D-40D3-A390-B59CFA6F1B6F}"/>
              </a:ext>
            </a:extLst>
          </p:cNvPr>
          <p:cNvSpPr txBox="1"/>
          <p:nvPr/>
        </p:nvSpPr>
        <p:spPr>
          <a:xfrm>
            <a:off x="8586442" y="5107662"/>
            <a:ext cx="1960960" cy="5267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/>
              <a:t>Zasebno</a:t>
            </a:r>
            <a:endParaRPr lang="en-US" sz="1600" kern="1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4C97ED-6960-4A4A-BB29-DA10261AD520}"/>
              </a:ext>
            </a:extLst>
          </p:cNvPr>
          <p:cNvGrpSpPr/>
          <p:nvPr/>
        </p:nvGrpSpPr>
        <p:grpSpPr>
          <a:xfrm>
            <a:off x="8509498" y="1882906"/>
            <a:ext cx="2021146" cy="1858540"/>
            <a:chOff x="5269314" y="1848239"/>
            <a:chExt cx="2147081" cy="654859"/>
          </a:xfrm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7D261B26-B7EE-44F2-92C0-C603EC6AD2F7}"/>
                </a:ext>
              </a:extLst>
            </p:cNvPr>
            <p:cNvSpPr/>
            <p:nvPr/>
          </p:nvSpPr>
          <p:spPr>
            <a:xfrm>
              <a:off x="5269314" y="1848239"/>
              <a:ext cx="2147081" cy="654859"/>
            </a:xfrm>
            <a:prstGeom prst="roundRect">
              <a:avLst/>
            </a:prstGeom>
            <a:solidFill>
              <a:srgbClr val="A8C4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334277C6-2E07-44F0-8509-1DD1A10468B2}"/>
                </a:ext>
              </a:extLst>
            </p:cNvPr>
            <p:cNvSpPr txBox="1"/>
            <p:nvPr/>
          </p:nvSpPr>
          <p:spPr>
            <a:xfrm>
              <a:off x="5301282" y="1880207"/>
              <a:ext cx="2083145" cy="590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dirty="0"/>
                <a:t>Vključevanje trajnosti  v vse politike EU (</a:t>
              </a:r>
              <a:r>
                <a:rPr lang="sl-SI" sz="1600" dirty="0" err="1"/>
                <a:t>mainstreaming</a:t>
              </a:r>
              <a:r>
                <a:rPr lang="sl-SI" sz="1600" dirty="0"/>
                <a:t>)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6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600" dirty="0"/>
            </a:p>
          </p:txBody>
        </p:sp>
      </p:grp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5826AF6-A823-431D-BB8F-3039DCEF3292}"/>
              </a:ext>
            </a:extLst>
          </p:cNvPr>
          <p:cNvSpPr/>
          <p:nvPr/>
        </p:nvSpPr>
        <p:spPr>
          <a:xfrm rot="16200000">
            <a:off x="9427759" y="3024502"/>
            <a:ext cx="234773" cy="1981340"/>
          </a:xfrm>
          <a:prstGeom prst="rightBrace">
            <a:avLst>
              <a:gd name="adj1" fmla="val 80208"/>
              <a:gd name="adj2" fmla="val 50000"/>
            </a:avLst>
          </a:prstGeom>
          <a:ln w="12700">
            <a:solidFill>
              <a:srgbClr val="A8C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F7BF3B6E-9137-4B79-89CE-68B6C78E0192}"/>
              </a:ext>
            </a:extLst>
          </p:cNvPr>
          <p:cNvSpPr/>
          <p:nvPr/>
        </p:nvSpPr>
        <p:spPr>
          <a:xfrm>
            <a:off x="8708482" y="3045482"/>
            <a:ext cx="1623177" cy="576384"/>
          </a:xfrm>
          <a:prstGeom prst="roundRect">
            <a:avLst/>
          </a:prstGeom>
          <a:solidFill>
            <a:srgbClr val="4097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i="1" dirty="0"/>
              <a:t>EU okvir trajnostnih financ</a:t>
            </a:r>
            <a:endParaRPr lang="en-US" sz="1400" b="1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344B4C-5C1E-41BC-8E4B-D088907F99BC}"/>
              </a:ext>
            </a:extLst>
          </p:cNvPr>
          <p:cNvCxnSpPr>
            <a:cxnSpLocks/>
          </p:cNvCxnSpPr>
          <p:nvPr/>
        </p:nvCxnSpPr>
        <p:spPr>
          <a:xfrm>
            <a:off x="9520070" y="2833729"/>
            <a:ext cx="0" cy="195263"/>
          </a:xfrm>
          <a:prstGeom prst="straightConnector1">
            <a:avLst/>
          </a:prstGeom>
          <a:ln w="15875">
            <a:solidFill>
              <a:schemeClr val="bg1"/>
            </a:solidFill>
            <a:tailEnd type="stealt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9F40E06-9905-4874-AB4F-7CA15CFA4C3C}"/>
              </a:ext>
            </a:extLst>
          </p:cNvPr>
          <p:cNvSpPr/>
          <p:nvPr/>
        </p:nvSpPr>
        <p:spPr>
          <a:xfrm>
            <a:off x="8013787" y="4292875"/>
            <a:ext cx="266007" cy="1355581"/>
          </a:xfrm>
          <a:prstGeom prst="rightBrace">
            <a:avLst>
              <a:gd name="adj1" fmla="val 80208"/>
              <a:gd name="adj2" fmla="val 50000"/>
            </a:avLst>
          </a:prstGeom>
          <a:ln w="12700">
            <a:solidFill>
              <a:srgbClr val="A8C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A266739-5B68-4B0A-8162-E3CC4D3DEE4D}"/>
              </a:ext>
            </a:extLst>
          </p:cNvPr>
          <p:cNvSpPr/>
          <p:nvPr/>
        </p:nvSpPr>
        <p:spPr>
          <a:xfrm>
            <a:off x="8013787" y="1882906"/>
            <a:ext cx="266007" cy="2180755"/>
          </a:xfrm>
          <a:prstGeom prst="rightBrace">
            <a:avLst>
              <a:gd name="adj1" fmla="val 80208"/>
              <a:gd name="adj2" fmla="val 50000"/>
            </a:avLst>
          </a:prstGeom>
          <a:ln w="12700">
            <a:solidFill>
              <a:srgbClr val="A8C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BE4B0-40A5-4E3A-8A1D-978B4F45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5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8E347-67BB-4ACC-9201-CAC9A52F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315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16B6F169-2B57-4B30-B9D0-32AAD84318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595"/>
            <a:ext cx="5181600" cy="3656622"/>
          </a:xfr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A25EB7B-738B-4613-84D9-97FBE521D4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3595"/>
            <a:ext cx="5181600" cy="36566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Zakaj trajnostne finance in taksonomija?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20169" y="2640691"/>
            <a:ext cx="0" cy="237998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316729" y="2640691"/>
            <a:ext cx="0" cy="237998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155D-54BD-4C16-A333-D0D555B7E4F6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74461-BEC9-48A9-AB62-FF9EED9C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54A2F-D0F8-4F85-AF6B-F0835B60D687}"/>
              </a:ext>
            </a:extLst>
          </p:cNvPr>
          <p:cNvSpPr txBox="1"/>
          <p:nvPr/>
        </p:nvSpPr>
        <p:spPr>
          <a:xfrm>
            <a:off x="838201" y="16814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Globalne emisije CO2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7F3EC-4574-46D5-87EC-B8F6543C015F}"/>
              </a:ext>
            </a:extLst>
          </p:cNvPr>
          <p:cNvSpPr txBox="1"/>
          <p:nvPr/>
        </p:nvSpPr>
        <p:spPr>
          <a:xfrm>
            <a:off x="6172200" y="16814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Globalne emisije CO2</a:t>
            </a:r>
          </a:p>
        </p:txBody>
      </p:sp>
    </p:spTree>
    <p:extLst>
      <p:ext uri="{BB962C8B-B14F-4D97-AF65-F5344CB8AC3E}">
        <p14:creationId xmlns:p14="http://schemas.microsoft.com/office/powerpoint/2010/main" val="33117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CF2F-C429-4F4F-AA8C-88B10648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Zakaj trajnostne finance in taksonomija?</a:t>
            </a: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E503F5-7CB7-49AB-BC73-580DA6F09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340" y="1908073"/>
            <a:ext cx="7765320" cy="3765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B6DF65-426E-4401-A228-DFF1F5FF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7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FB193-0212-4E38-A584-49881465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B58FD-6232-488E-8C1D-D04E072C885A}"/>
              </a:ext>
            </a:extLst>
          </p:cNvPr>
          <p:cNvSpPr txBox="1"/>
          <p:nvPr/>
        </p:nvSpPr>
        <p:spPr>
          <a:xfrm>
            <a:off x="2213340" y="1639455"/>
            <a:ext cx="7765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Emisije toplogrednih plinov v EU</a:t>
            </a:r>
          </a:p>
        </p:txBody>
      </p:sp>
    </p:spTree>
    <p:extLst>
      <p:ext uri="{BB962C8B-B14F-4D97-AF65-F5344CB8AC3E}">
        <p14:creationId xmlns:p14="http://schemas.microsoft.com/office/powerpoint/2010/main" val="107236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12A7-100E-4EA1-81D5-0B4D7D1C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Zakaj trajnostne finance in taksonomija?</a:t>
            </a: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6C2512-91FC-4C77-9EE4-4FB0F244E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975" y="1908073"/>
            <a:ext cx="7769225" cy="39322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E9F7-AA96-4481-8AA3-A67B5474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8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49EB-DDB9-48B0-821E-985610C5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8F11F-E849-47A9-A3F3-9626371DD90C}"/>
              </a:ext>
            </a:extLst>
          </p:cNvPr>
          <p:cNvSpPr txBox="1"/>
          <p:nvPr/>
        </p:nvSpPr>
        <p:spPr>
          <a:xfrm>
            <a:off x="2213340" y="1639455"/>
            <a:ext cx="7765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Emisije toplogrednih plinov v EU</a:t>
            </a:r>
          </a:p>
        </p:txBody>
      </p:sp>
    </p:spTree>
    <p:extLst>
      <p:ext uri="{BB962C8B-B14F-4D97-AF65-F5344CB8AC3E}">
        <p14:creationId xmlns:p14="http://schemas.microsoft.com/office/powerpoint/2010/main" val="114903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BC2AC4A8-8ACB-4C8E-A1D0-1C084E9B9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599" y="1825625"/>
            <a:ext cx="9720801" cy="402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1D698-4419-4E1C-9F18-6223B6F5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Zakaj trajnostne finance in taksonomija?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A3C14-AC9D-411D-8458-B9A9E3BA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EDFA-0DD5-0347-AE7C-8E904A6D0B52}" type="slidenum">
              <a:rPr lang="en-SI" smtClean="0"/>
              <a:t>9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CAB33-C4AA-43F2-BC2E-CCE87C1C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Vasja Rant, Ekonomska fakulteta UL</a:t>
            </a:r>
            <a:endParaRPr lang="en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17939-9E8C-4B38-866B-B736FE1A93B1}"/>
              </a:ext>
            </a:extLst>
          </p:cNvPr>
          <p:cNvSpPr txBox="1"/>
          <p:nvPr/>
        </p:nvSpPr>
        <p:spPr>
          <a:xfrm>
            <a:off x="2906971" y="1497689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400" b="1" i="1" dirty="0"/>
              <a:t>Dodatne letne investicije v EU </a:t>
            </a:r>
          </a:p>
          <a:p>
            <a:pPr algn="ctr"/>
            <a:r>
              <a:rPr lang="sl-SI" sz="1400" dirty="0"/>
              <a:t>2021-2030 glede na 2011-2020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003CF-5219-4F32-969C-CAC71984D172}"/>
              </a:ext>
            </a:extLst>
          </p:cNvPr>
          <p:cNvSpPr txBox="1"/>
          <p:nvPr/>
        </p:nvSpPr>
        <p:spPr>
          <a:xfrm>
            <a:off x="7241044" y="1497689"/>
            <a:ext cx="259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400" b="1" i="1" dirty="0"/>
              <a:t>Dodatno letno financiranje v EU</a:t>
            </a:r>
            <a:r>
              <a:rPr lang="sl-SI" sz="1400" i="1" dirty="0"/>
              <a:t> </a:t>
            </a:r>
          </a:p>
          <a:p>
            <a:pPr algn="ctr"/>
            <a:r>
              <a:rPr lang="sl-SI" sz="1400" dirty="0"/>
              <a:t>2021-2030 glede na 2011-2020</a:t>
            </a:r>
          </a:p>
        </p:txBody>
      </p:sp>
    </p:spTree>
    <p:extLst>
      <p:ext uri="{BB962C8B-B14F-4D97-AF65-F5344CB8AC3E}">
        <p14:creationId xmlns:p14="http://schemas.microsoft.com/office/powerpoint/2010/main" val="12656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Props1.xml><?xml version="1.0" encoding="utf-8"?>
<ds:datastoreItem xmlns:ds="http://schemas.openxmlformats.org/officeDocument/2006/customXml" ds:itemID="{8CAF02E7-20B5-4072-9C08-E9632AFF5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cdf61-9bdb-4ab1-bf99-aabb6c694d24"/>
    <ds:schemaRef ds:uri="e0c4cf2c-1396-48e0-9fb8-701f9c1f2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324474-6CED-4917-AAC7-62EA9DBCA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A2263-56A2-4AD4-8B30-FD39061EC3C2}">
  <ds:schemaRefs>
    <ds:schemaRef ds:uri="http://schemas.microsoft.com/office/infopath/2007/PartnerControls"/>
    <ds:schemaRef ds:uri="703cdf61-9bdb-4ab1-bf99-aabb6c694d24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e0c4cf2c-1396-48e0-9fb8-701f9c1f26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915</Words>
  <Application>Microsoft Office PowerPoint</Application>
  <PresentationFormat>Širokozaslonsko</PresentationFormat>
  <Paragraphs>154</Paragraphs>
  <Slides>23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Calibri</vt:lpstr>
      <vt:lpstr>Office Theme</vt:lpstr>
      <vt:lpstr>Kaj je taksonomija?</vt:lpstr>
      <vt:lpstr>Vsebina</vt:lpstr>
      <vt:lpstr>Kaj je taksonomija?</vt:lpstr>
      <vt:lpstr>Vpetost v EU okvir trajnostnih financ</vt:lpstr>
      <vt:lpstr>Vpetost v Evropski zeleni dogovor</vt:lpstr>
      <vt:lpstr>Zakaj trajnostne finance in taksonomija?</vt:lpstr>
      <vt:lpstr>Zakaj trajnostne finance in taksonomija?</vt:lpstr>
      <vt:lpstr>Zakaj trajnostne finance in taksonomija?</vt:lpstr>
      <vt:lpstr>Zakaj trajnostne finance in taksonomija?</vt:lpstr>
      <vt:lpstr>Zakaj trajnostne finance in taksonomija?</vt:lpstr>
      <vt:lpstr>Zakaj trajnostne finance in taksonomija?</vt:lpstr>
      <vt:lpstr>Pravna podlaga taksonomije</vt:lpstr>
      <vt:lpstr>Strokovna podlaga taksonomije</vt:lpstr>
      <vt:lpstr>Okoljski cilji taksonomije</vt:lpstr>
      <vt:lpstr>Osnovni kriteriji skladnosti s taksonomijo</vt:lpstr>
      <vt:lpstr>Tehnična merila za pregled po ciljih taksonomije</vt:lpstr>
      <vt:lpstr>Primer tehničnih meril za pregled</vt:lpstr>
      <vt:lpstr>Upravičenost in skladnost s taksonomijo</vt:lpstr>
      <vt:lpstr>Skladnost s taksonomijo – statični vidik</vt:lpstr>
      <vt:lpstr>Skladnost s taksonomijo – dinamični vidik</vt:lpstr>
      <vt:lpstr>Zakonodajni okvir trajnostnostnih razkritij</vt:lpstr>
      <vt:lpstr>Razkritja skladnosti s taksonomijo (NFRD/CSRD)</vt:lpstr>
      <vt:lpstr>Razkritja skladnosti s taksonomijo (NFRD/CSRD)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Samo Grčman</dc:creator>
  <cp:lastModifiedBy>Anita Jakuš</cp:lastModifiedBy>
  <cp:revision>20</cp:revision>
  <dcterms:created xsi:type="dcterms:W3CDTF">2022-05-24T12:23:45Z</dcterms:created>
  <dcterms:modified xsi:type="dcterms:W3CDTF">2022-05-30T06:07:03Z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  <property fmtid="{D5CDD505-2E9C-101B-9397-08002B2CF9AE}" pid="3" name="MediaServiceImageTags">
    <vt:lpwstr/>
  </property>
</Properties>
</file>